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65" r:id="rId5"/>
    <p:sldMasterId id="2147483675" r:id="rId6"/>
    <p:sldMasterId id="2147483702" r:id="rId7"/>
    <p:sldMasterId id="2147483717" r:id="rId8"/>
    <p:sldMasterId id="2147483744" r:id="rId9"/>
  </p:sldMasterIdLst>
  <p:notesMasterIdLst>
    <p:notesMasterId r:id="rId23"/>
  </p:notesMasterIdLst>
  <p:sldIdLst>
    <p:sldId id="301" r:id="rId10"/>
    <p:sldId id="823" r:id="rId11"/>
    <p:sldId id="869" r:id="rId12"/>
    <p:sldId id="870" r:id="rId13"/>
    <p:sldId id="726" r:id="rId14"/>
    <p:sldId id="725" r:id="rId15"/>
    <p:sldId id="426" r:id="rId16"/>
    <p:sldId id="256" r:id="rId17"/>
    <p:sldId id="871" r:id="rId18"/>
    <p:sldId id="799" r:id="rId19"/>
    <p:sldId id="872" r:id="rId20"/>
    <p:sldId id="814" r:id="rId21"/>
    <p:sldId id="722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E18AD-3434-40C9-B712-7F8122E62803}" v="261" dt="2019-12-13T09:06:18.336"/>
    <p1510:client id="{A9CF14E8-F9D0-4B89-9DA2-264B934F4268}" v="3" dt="2019-12-12T21:23:24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77" d="100"/>
          <a:sy n="77" d="100"/>
        </p:scale>
        <p:origin x="9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sy Parry" userId="fbbf6a23-d582-4174-b3b7-7ab882e9600c" providerId="ADAL" clId="{06BB951F-75F6-4E0F-8664-44B78D5EF206}"/>
    <pc:docChg chg="addSld modSld sldOrd">
      <pc:chgData name="Daisy Parry" userId="fbbf6a23-d582-4174-b3b7-7ab882e9600c" providerId="ADAL" clId="{06BB951F-75F6-4E0F-8664-44B78D5EF206}" dt="2019-11-12T09:05:48.041" v="46" actId="20577"/>
      <pc:docMkLst>
        <pc:docMk/>
      </pc:docMkLst>
      <pc:sldChg chg="modSp">
        <pc:chgData name="Daisy Parry" userId="fbbf6a23-d582-4174-b3b7-7ab882e9600c" providerId="ADAL" clId="{06BB951F-75F6-4E0F-8664-44B78D5EF206}" dt="2019-11-12T09:05:48.041" v="46" actId="20577"/>
        <pc:sldMkLst>
          <pc:docMk/>
          <pc:sldMk cId="2098629051" sldId="301"/>
        </pc:sldMkLst>
        <pc:spChg chg="mod">
          <ac:chgData name="Daisy Parry" userId="fbbf6a23-d582-4174-b3b7-7ab882e9600c" providerId="ADAL" clId="{06BB951F-75F6-4E0F-8664-44B78D5EF206}" dt="2019-11-12T09:05:48.041" v="46" actId="20577"/>
          <ac:spMkLst>
            <pc:docMk/>
            <pc:sldMk cId="2098629051" sldId="301"/>
            <ac:spMk id="6" creationId="{00000000-0000-0000-0000-000000000000}"/>
          </ac:spMkLst>
        </pc:spChg>
      </pc:sldChg>
      <pc:sldChg chg="addSp modSp add ord">
        <pc:chgData name="Daisy Parry" userId="fbbf6a23-d582-4174-b3b7-7ab882e9600c" providerId="ADAL" clId="{06BB951F-75F6-4E0F-8664-44B78D5EF206}" dt="2019-11-11T13:30:45.124" v="42" actId="1076"/>
        <pc:sldMkLst>
          <pc:docMk/>
          <pc:sldMk cId="50342553" sldId="799"/>
        </pc:sldMkLst>
        <pc:spChg chg="mod">
          <ac:chgData name="Daisy Parry" userId="fbbf6a23-d582-4174-b3b7-7ab882e9600c" providerId="ADAL" clId="{06BB951F-75F6-4E0F-8664-44B78D5EF206}" dt="2019-11-11T13:29:10.980" v="11" actId="404"/>
          <ac:spMkLst>
            <pc:docMk/>
            <pc:sldMk cId="50342553" sldId="799"/>
            <ac:spMk id="2" creationId="{F24A4DCF-ED17-40C4-A096-F9A029239078}"/>
          </ac:spMkLst>
        </pc:spChg>
        <pc:spChg chg="mod">
          <ac:chgData name="Daisy Parry" userId="fbbf6a23-d582-4174-b3b7-7ab882e9600c" providerId="ADAL" clId="{06BB951F-75F6-4E0F-8664-44B78D5EF206}" dt="2019-11-11T13:30:43.162" v="41" actId="1076"/>
          <ac:spMkLst>
            <pc:docMk/>
            <pc:sldMk cId="50342553" sldId="799"/>
            <ac:spMk id="3" creationId="{DD7580BE-0E79-47B7-8949-6D65A05E23A3}"/>
          </ac:spMkLst>
        </pc:spChg>
        <pc:spChg chg="add mod">
          <ac:chgData name="Daisy Parry" userId="fbbf6a23-d582-4174-b3b7-7ab882e9600c" providerId="ADAL" clId="{06BB951F-75F6-4E0F-8664-44B78D5EF206}" dt="2019-11-11T13:30:00.177" v="26" actId="1076"/>
          <ac:spMkLst>
            <pc:docMk/>
            <pc:sldMk cId="50342553" sldId="799"/>
            <ac:spMk id="13" creationId="{E8C62100-9042-411A-9FBA-FA6BA3D31C70}"/>
          </ac:spMkLst>
        </pc:spChg>
        <pc:spChg chg="add mod">
          <ac:chgData name="Daisy Parry" userId="fbbf6a23-d582-4174-b3b7-7ab882e9600c" providerId="ADAL" clId="{06BB951F-75F6-4E0F-8664-44B78D5EF206}" dt="2019-11-11T13:30:26.412" v="36" actId="1076"/>
          <ac:spMkLst>
            <pc:docMk/>
            <pc:sldMk cId="50342553" sldId="799"/>
            <ac:spMk id="15" creationId="{02F499A4-6535-4E46-8280-4E9916E72277}"/>
          </ac:spMkLst>
        </pc:spChg>
        <pc:spChg chg="mod">
          <ac:chgData name="Daisy Parry" userId="fbbf6a23-d582-4174-b3b7-7ab882e9600c" providerId="ADAL" clId="{06BB951F-75F6-4E0F-8664-44B78D5EF206}" dt="2019-11-11T13:29:24.762" v="15" actId="404"/>
          <ac:spMkLst>
            <pc:docMk/>
            <pc:sldMk cId="50342553" sldId="799"/>
            <ac:spMk id="27" creationId="{167E2350-08E7-4D53-A269-EC587B6A3E69}"/>
          </ac:spMkLst>
        </pc:spChg>
        <pc:spChg chg="mod">
          <ac:chgData name="Daisy Parry" userId="fbbf6a23-d582-4174-b3b7-7ab882e9600c" providerId="ADAL" clId="{06BB951F-75F6-4E0F-8664-44B78D5EF206}" dt="2019-11-11T13:29:41.900" v="21" actId="1076"/>
          <ac:spMkLst>
            <pc:docMk/>
            <pc:sldMk cId="50342553" sldId="799"/>
            <ac:spMk id="28" creationId="{78D48367-68BB-4B1B-ACAE-8ECD8EDDD7FB}"/>
          </ac:spMkLst>
        </pc:spChg>
        <pc:picChg chg="mod">
          <ac:chgData name="Daisy Parry" userId="fbbf6a23-d582-4174-b3b7-7ab882e9600c" providerId="ADAL" clId="{06BB951F-75F6-4E0F-8664-44B78D5EF206}" dt="2019-11-11T13:29:46.499" v="22" actId="1076"/>
          <ac:picMkLst>
            <pc:docMk/>
            <pc:sldMk cId="50342553" sldId="799"/>
            <ac:picMk id="5" creationId="{3A5D32B1-9316-46D1-8EDF-B3A4A4E07D5D}"/>
          </ac:picMkLst>
        </pc:picChg>
        <pc:picChg chg="mod">
          <ac:chgData name="Daisy Parry" userId="fbbf6a23-d582-4174-b3b7-7ab882e9600c" providerId="ADAL" clId="{06BB951F-75F6-4E0F-8664-44B78D5EF206}" dt="2019-11-11T13:30:45.124" v="42" actId="1076"/>
          <ac:picMkLst>
            <pc:docMk/>
            <pc:sldMk cId="50342553" sldId="799"/>
            <ac:picMk id="7" creationId="{611C2F3A-8F1E-4723-9D91-BA7EF7E1B223}"/>
          </ac:picMkLst>
        </pc:picChg>
        <pc:picChg chg="mod">
          <ac:chgData name="Daisy Parry" userId="fbbf6a23-d582-4174-b3b7-7ab882e9600c" providerId="ADAL" clId="{06BB951F-75F6-4E0F-8664-44B78D5EF206}" dt="2019-11-11T13:29:17.327" v="12" actId="1076"/>
          <ac:picMkLst>
            <pc:docMk/>
            <pc:sldMk cId="50342553" sldId="799"/>
            <ac:picMk id="9" creationId="{52D204A9-3BB4-4804-99D6-2785D5005767}"/>
          </ac:picMkLst>
        </pc:picChg>
        <pc:picChg chg="mod">
          <ac:chgData name="Daisy Parry" userId="fbbf6a23-d582-4174-b3b7-7ab882e9600c" providerId="ADAL" clId="{06BB951F-75F6-4E0F-8664-44B78D5EF206}" dt="2019-11-11T13:28:56.178" v="5" actId="1076"/>
          <ac:picMkLst>
            <pc:docMk/>
            <pc:sldMk cId="50342553" sldId="799"/>
            <ac:picMk id="11" creationId="{62C145CA-B3F1-4DFC-B051-3FA4E394A581}"/>
          </ac:picMkLst>
        </pc:picChg>
        <pc:picChg chg="add mod">
          <ac:chgData name="Daisy Parry" userId="fbbf6a23-d582-4174-b3b7-7ab882e9600c" providerId="ADAL" clId="{06BB951F-75F6-4E0F-8664-44B78D5EF206}" dt="2019-11-11T13:29:52.218" v="24" actId="1076"/>
          <ac:picMkLst>
            <pc:docMk/>
            <pc:sldMk cId="50342553" sldId="799"/>
            <ac:picMk id="12" creationId="{4B58141C-D763-4C45-928E-E8BE979626A6}"/>
          </ac:picMkLst>
        </pc:picChg>
        <pc:picChg chg="add mod">
          <ac:chgData name="Daisy Parry" userId="fbbf6a23-d582-4174-b3b7-7ab882e9600c" providerId="ADAL" clId="{06BB951F-75F6-4E0F-8664-44B78D5EF206}" dt="2019-11-11T13:30:09.080" v="30" actId="1076"/>
          <ac:picMkLst>
            <pc:docMk/>
            <pc:sldMk cId="50342553" sldId="799"/>
            <ac:picMk id="14" creationId="{0D520628-409F-4243-B669-3938E237F126}"/>
          </ac:picMkLst>
        </pc:picChg>
      </pc:sldChg>
    </pc:docChg>
  </pc:docChgLst>
  <pc:docChgLst>
    <pc:chgData name="Daisy Parry" userId="fbbf6a23-d582-4174-b3b7-7ab882e9600c" providerId="ADAL" clId="{28AE18AD-3434-40C9-B712-7F8122E62803}"/>
    <pc:docChg chg="undo custSel addSld delSld modSld sldOrd">
      <pc:chgData name="Daisy Parry" userId="fbbf6a23-d582-4174-b3b7-7ab882e9600c" providerId="ADAL" clId="{28AE18AD-3434-40C9-B712-7F8122E62803}" dt="2019-12-13T09:06:18.336" v="615" actId="20577"/>
      <pc:docMkLst>
        <pc:docMk/>
      </pc:docMkLst>
      <pc:sldChg chg="modSp">
        <pc:chgData name="Daisy Parry" userId="fbbf6a23-d582-4174-b3b7-7ab882e9600c" providerId="ADAL" clId="{28AE18AD-3434-40C9-B712-7F8122E62803}" dt="2019-12-13T09:06:18.336" v="615" actId="20577"/>
        <pc:sldMkLst>
          <pc:docMk/>
          <pc:sldMk cId="1250859942" sldId="725"/>
        </pc:sldMkLst>
        <pc:spChg chg="mod">
          <ac:chgData name="Daisy Parry" userId="fbbf6a23-d582-4174-b3b7-7ab882e9600c" providerId="ADAL" clId="{28AE18AD-3434-40C9-B712-7F8122E62803}" dt="2019-12-13T09:06:18.336" v="615" actId="20577"/>
          <ac:spMkLst>
            <pc:docMk/>
            <pc:sldMk cId="1250859942" sldId="725"/>
            <ac:spMk id="17" creationId="{5F042B35-0EC2-4BB8-B183-429ABC821C5A}"/>
          </ac:spMkLst>
        </pc:spChg>
      </pc:sldChg>
      <pc:sldChg chg="addSp delSp modSp">
        <pc:chgData name="Daisy Parry" userId="fbbf6a23-d582-4174-b3b7-7ab882e9600c" providerId="ADAL" clId="{28AE18AD-3434-40C9-B712-7F8122E62803}" dt="2019-12-10T09:44:06.189" v="467" actId="1076"/>
        <pc:sldMkLst>
          <pc:docMk/>
          <pc:sldMk cId="50342553" sldId="799"/>
        </pc:sldMkLst>
        <pc:spChg chg="del">
          <ac:chgData name="Daisy Parry" userId="fbbf6a23-d582-4174-b3b7-7ab882e9600c" providerId="ADAL" clId="{28AE18AD-3434-40C9-B712-7F8122E62803}" dt="2019-12-10T09:41:09.290" v="434" actId="478"/>
          <ac:spMkLst>
            <pc:docMk/>
            <pc:sldMk cId="50342553" sldId="799"/>
            <ac:spMk id="2" creationId="{F24A4DCF-ED17-40C4-A096-F9A029239078}"/>
          </ac:spMkLst>
        </pc:spChg>
        <pc:spChg chg="del mod">
          <ac:chgData name="Daisy Parry" userId="fbbf6a23-d582-4174-b3b7-7ab882e9600c" providerId="ADAL" clId="{28AE18AD-3434-40C9-B712-7F8122E62803}" dt="2019-12-10T09:42:50.991" v="446" actId="478"/>
          <ac:spMkLst>
            <pc:docMk/>
            <pc:sldMk cId="50342553" sldId="799"/>
            <ac:spMk id="3" creationId="{DD7580BE-0E79-47B7-8949-6D65A05E23A3}"/>
          </ac:spMkLst>
        </pc:spChg>
        <pc:spChg chg="del mod">
          <ac:chgData name="Daisy Parry" userId="fbbf6a23-d582-4174-b3b7-7ab882e9600c" providerId="ADAL" clId="{28AE18AD-3434-40C9-B712-7F8122E62803}" dt="2019-12-10T09:44:01.935" v="465" actId="478"/>
          <ac:spMkLst>
            <pc:docMk/>
            <pc:sldMk cId="50342553" sldId="799"/>
            <ac:spMk id="13" creationId="{E8C62100-9042-411A-9FBA-FA6BA3D31C70}"/>
          </ac:spMkLst>
        </pc:spChg>
        <pc:spChg chg="del mod">
          <ac:chgData name="Daisy Parry" userId="fbbf6a23-d582-4174-b3b7-7ab882e9600c" providerId="ADAL" clId="{28AE18AD-3434-40C9-B712-7F8122E62803}" dt="2019-12-10T09:43:30.883" v="457" actId="478"/>
          <ac:spMkLst>
            <pc:docMk/>
            <pc:sldMk cId="50342553" sldId="799"/>
            <ac:spMk id="15" creationId="{02F499A4-6535-4E46-8280-4E9916E72277}"/>
          </ac:spMkLst>
        </pc:spChg>
        <pc:spChg chg="add mod">
          <ac:chgData name="Daisy Parry" userId="fbbf6a23-d582-4174-b3b7-7ab882e9600c" providerId="ADAL" clId="{28AE18AD-3434-40C9-B712-7F8122E62803}" dt="2019-12-10T09:41:14.611" v="435" actId="1076"/>
          <ac:spMkLst>
            <pc:docMk/>
            <pc:sldMk cId="50342553" sldId="799"/>
            <ac:spMk id="16" creationId="{3FAE82A9-D853-4B0B-814F-AA66FA95447B}"/>
          </ac:spMkLst>
        </pc:spChg>
        <pc:spChg chg="add mod">
          <ac:chgData name="Daisy Parry" userId="fbbf6a23-d582-4174-b3b7-7ab882e9600c" providerId="ADAL" clId="{28AE18AD-3434-40C9-B712-7F8122E62803}" dt="2019-12-10T09:41:41.286" v="443" actId="1076"/>
          <ac:spMkLst>
            <pc:docMk/>
            <pc:sldMk cId="50342553" sldId="799"/>
            <ac:spMk id="17" creationId="{1F0E7A85-5917-4BA7-B63A-DAC39504A2AF}"/>
          </ac:spMkLst>
        </pc:spChg>
        <pc:spChg chg="add mod">
          <ac:chgData name="Daisy Parry" userId="fbbf6a23-d582-4174-b3b7-7ab882e9600c" providerId="ADAL" clId="{28AE18AD-3434-40C9-B712-7F8122E62803}" dt="2019-12-10T09:43:05.145" v="450" actId="1076"/>
          <ac:spMkLst>
            <pc:docMk/>
            <pc:sldMk cId="50342553" sldId="799"/>
            <ac:spMk id="18" creationId="{0CBEE42E-6D8A-47BA-8E13-810D9FC9FA35}"/>
          </ac:spMkLst>
        </pc:spChg>
        <pc:spChg chg="add mod">
          <ac:chgData name="Daisy Parry" userId="fbbf6a23-d582-4174-b3b7-7ab882e9600c" providerId="ADAL" clId="{28AE18AD-3434-40C9-B712-7F8122E62803}" dt="2019-12-10T09:43:21.386" v="455" actId="1076"/>
          <ac:spMkLst>
            <pc:docMk/>
            <pc:sldMk cId="50342553" sldId="799"/>
            <ac:spMk id="19" creationId="{59537F53-C009-4A0B-9C5E-B0FD39CD6CA4}"/>
          </ac:spMkLst>
        </pc:spChg>
        <pc:spChg chg="add mod">
          <ac:chgData name="Daisy Parry" userId="fbbf6a23-d582-4174-b3b7-7ab882e9600c" providerId="ADAL" clId="{28AE18AD-3434-40C9-B712-7F8122E62803}" dt="2019-12-10T09:43:47.761" v="463" actId="404"/>
          <ac:spMkLst>
            <pc:docMk/>
            <pc:sldMk cId="50342553" sldId="799"/>
            <ac:spMk id="20" creationId="{56AB02D4-0EEB-46BD-AB11-AD53709F201E}"/>
          </ac:spMkLst>
        </pc:spChg>
        <pc:spChg chg="add mod">
          <ac:chgData name="Daisy Parry" userId="fbbf6a23-d582-4174-b3b7-7ab882e9600c" providerId="ADAL" clId="{28AE18AD-3434-40C9-B712-7F8122E62803}" dt="2019-12-10T09:44:06.189" v="467" actId="1076"/>
          <ac:spMkLst>
            <pc:docMk/>
            <pc:sldMk cId="50342553" sldId="799"/>
            <ac:spMk id="21" creationId="{3AFDF92E-B53F-4DCA-AD7F-923818F9D271}"/>
          </ac:spMkLst>
        </pc:spChg>
        <pc:spChg chg="del mod">
          <ac:chgData name="Daisy Parry" userId="fbbf6a23-d582-4174-b3b7-7ab882e9600c" providerId="ADAL" clId="{28AE18AD-3434-40C9-B712-7F8122E62803}" dt="2019-12-10T09:43:17.258" v="453" actId="478"/>
          <ac:spMkLst>
            <pc:docMk/>
            <pc:sldMk cId="50342553" sldId="799"/>
            <ac:spMk id="27" creationId="{167E2350-08E7-4D53-A269-EC587B6A3E69}"/>
          </ac:spMkLst>
        </pc:spChg>
        <pc:spChg chg="del">
          <ac:chgData name="Daisy Parry" userId="fbbf6a23-d582-4174-b3b7-7ab882e9600c" providerId="ADAL" clId="{28AE18AD-3434-40C9-B712-7F8122E62803}" dt="2019-12-10T09:41:29.099" v="437" actId="478"/>
          <ac:spMkLst>
            <pc:docMk/>
            <pc:sldMk cId="50342553" sldId="799"/>
            <ac:spMk id="28" creationId="{78D48367-68BB-4B1B-ACAE-8ECD8EDDD7FB}"/>
          </ac:spMkLst>
        </pc:spChg>
        <pc:picChg chg="mod">
          <ac:chgData name="Daisy Parry" userId="fbbf6a23-d582-4174-b3b7-7ab882e9600c" providerId="ADAL" clId="{28AE18AD-3434-40C9-B712-7F8122E62803}" dt="2019-12-10T09:41:43.025" v="444" actId="1076"/>
          <ac:picMkLst>
            <pc:docMk/>
            <pc:sldMk cId="50342553" sldId="799"/>
            <ac:picMk id="5" creationId="{3A5D32B1-9316-46D1-8EDF-B3A4A4E07D5D}"/>
          </ac:picMkLst>
        </pc:picChg>
        <pc:picChg chg="mod">
          <ac:chgData name="Daisy Parry" userId="fbbf6a23-d582-4174-b3b7-7ab882e9600c" providerId="ADAL" clId="{28AE18AD-3434-40C9-B712-7F8122E62803}" dt="2019-12-10T09:43:41.823" v="461" actId="1076"/>
          <ac:picMkLst>
            <pc:docMk/>
            <pc:sldMk cId="50342553" sldId="799"/>
            <ac:picMk id="7" creationId="{611C2F3A-8F1E-4723-9D91-BA7EF7E1B223}"/>
          </ac:picMkLst>
        </pc:picChg>
        <pc:picChg chg="mod">
          <ac:chgData name="Daisy Parry" userId="fbbf6a23-d582-4174-b3b7-7ab882e9600c" providerId="ADAL" clId="{28AE18AD-3434-40C9-B712-7F8122E62803}" dt="2019-12-10T09:25:54.639" v="424" actId="1076"/>
          <ac:picMkLst>
            <pc:docMk/>
            <pc:sldMk cId="50342553" sldId="799"/>
            <ac:picMk id="9" creationId="{52D204A9-3BB4-4804-99D6-2785D5005767}"/>
          </ac:picMkLst>
        </pc:picChg>
        <pc:picChg chg="mod">
          <ac:chgData name="Daisy Parry" userId="fbbf6a23-d582-4174-b3b7-7ab882e9600c" providerId="ADAL" clId="{28AE18AD-3434-40C9-B712-7F8122E62803}" dt="2019-12-10T09:41:16.087" v="436" actId="1076"/>
          <ac:picMkLst>
            <pc:docMk/>
            <pc:sldMk cId="50342553" sldId="799"/>
            <ac:picMk id="11" creationId="{62C145CA-B3F1-4DFC-B051-3FA4E394A581}"/>
          </ac:picMkLst>
        </pc:picChg>
        <pc:picChg chg="mod">
          <ac:chgData name="Daisy Parry" userId="fbbf6a23-d582-4174-b3b7-7ab882e9600c" providerId="ADAL" clId="{28AE18AD-3434-40C9-B712-7F8122E62803}" dt="2019-12-10T09:43:51.838" v="464" actId="1076"/>
          <ac:picMkLst>
            <pc:docMk/>
            <pc:sldMk cId="50342553" sldId="799"/>
            <ac:picMk id="12" creationId="{4B58141C-D763-4C45-928E-E8BE979626A6}"/>
          </ac:picMkLst>
        </pc:picChg>
        <pc:picChg chg="mod">
          <ac:chgData name="Daisy Parry" userId="fbbf6a23-d582-4174-b3b7-7ab882e9600c" providerId="ADAL" clId="{28AE18AD-3434-40C9-B712-7F8122E62803}" dt="2019-12-10T09:43:07.731" v="451" actId="1076"/>
          <ac:picMkLst>
            <pc:docMk/>
            <pc:sldMk cId="50342553" sldId="799"/>
            <ac:picMk id="14" creationId="{0D520628-409F-4243-B669-3938E237F126}"/>
          </ac:picMkLst>
        </pc:picChg>
      </pc:sldChg>
      <pc:sldChg chg="ord">
        <pc:chgData name="Daisy Parry" userId="fbbf6a23-d582-4174-b3b7-7ab882e9600c" providerId="ADAL" clId="{28AE18AD-3434-40C9-B712-7F8122E62803}" dt="2019-12-13T08:53:36.160" v="521"/>
        <pc:sldMkLst>
          <pc:docMk/>
          <pc:sldMk cId="3644910389" sldId="814"/>
        </pc:sldMkLst>
      </pc:sldChg>
      <pc:sldChg chg="addSp delSp modSp add del">
        <pc:chgData name="Daisy Parry" userId="fbbf6a23-d582-4174-b3b7-7ab882e9600c" providerId="ADAL" clId="{28AE18AD-3434-40C9-B712-7F8122E62803}" dt="2019-12-10T09:19:32.107" v="36" actId="1076"/>
        <pc:sldMkLst>
          <pc:docMk/>
          <pc:sldMk cId="327336857" sldId="823"/>
        </pc:sldMkLst>
        <pc:spChg chg="add del mod">
          <ac:chgData name="Daisy Parry" userId="fbbf6a23-d582-4174-b3b7-7ab882e9600c" providerId="ADAL" clId="{28AE18AD-3434-40C9-B712-7F8122E62803}" dt="2019-12-10T09:19:19.252" v="28" actId="478"/>
          <ac:spMkLst>
            <pc:docMk/>
            <pc:sldMk cId="327336857" sldId="823"/>
            <ac:spMk id="3" creationId="{27EEA9E9-1987-43D2-AADC-1B09A87043B2}"/>
          </ac:spMkLst>
        </pc:spChg>
        <pc:spChg chg="mod">
          <ac:chgData name="Daisy Parry" userId="fbbf6a23-d582-4174-b3b7-7ab882e9600c" providerId="ADAL" clId="{28AE18AD-3434-40C9-B712-7F8122E62803}" dt="2019-12-10T09:19:28.912" v="35" actId="20577"/>
          <ac:spMkLst>
            <pc:docMk/>
            <pc:sldMk cId="327336857" sldId="823"/>
            <ac:spMk id="5" creationId="{D1364540-F031-4C93-85C1-0CD313195611}"/>
          </ac:spMkLst>
        </pc:spChg>
        <pc:spChg chg="del mod">
          <ac:chgData name="Daisy Parry" userId="fbbf6a23-d582-4174-b3b7-7ab882e9600c" providerId="ADAL" clId="{28AE18AD-3434-40C9-B712-7F8122E62803}" dt="2019-12-10T09:19:14.174" v="26" actId="478"/>
          <ac:spMkLst>
            <pc:docMk/>
            <pc:sldMk cId="327336857" sldId="823"/>
            <ac:spMk id="6" creationId="{C0BB9410-5D52-4EB6-86DF-CE7FBBE686AD}"/>
          </ac:spMkLst>
        </pc:spChg>
        <pc:spChg chg="mod">
          <ac:chgData name="Daisy Parry" userId="fbbf6a23-d582-4174-b3b7-7ab882e9600c" providerId="ADAL" clId="{28AE18AD-3434-40C9-B712-7F8122E62803}" dt="2019-12-10T09:19:32.107" v="36" actId="1076"/>
          <ac:spMkLst>
            <pc:docMk/>
            <pc:sldMk cId="327336857" sldId="823"/>
            <ac:spMk id="12" creationId="{61FAC9F0-F5DE-46A8-8C57-546F52D9F9F2}"/>
          </ac:spMkLst>
        </pc:spChg>
        <pc:cxnChg chg="mod">
          <ac:chgData name="Daisy Parry" userId="fbbf6a23-d582-4174-b3b7-7ab882e9600c" providerId="ADAL" clId="{28AE18AD-3434-40C9-B712-7F8122E62803}" dt="2019-12-10T09:19:10.837" v="24" actId="1076"/>
          <ac:cxnSpMkLst>
            <pc:docMk/>
            <pc:sldMk cId="327336857" sldId="823"/>
            <ac:cxnSpMk id="19" creationId="{F329DAB9-812A-4912-97EC-2F6BEC34C49B}"/>
          </ac:cxnSpMkLst>
        </pc:cxnChg>
      </pc:sldChg>
      <pc:sldChg chg="addSp delSp modSp add del">
        <pc:chgData name="Daisy Parry" userId="fbbf6a23-d582-4174-b3b7-7ab882e9600c" providerId="ADAL" clId="{28AE18AD-3434-40C9-B712-7F8122E62803}" dt="2019-12-10T09:21:47.128" v="202" actId="1076"/>
        <pc:sldMkLst>
          <pc:docMk/>
          <pc:sldMk cId="1218327774" sldId="869"/>
        </pc:sldMkLst>
        <pc:spChg chg="mod">
          <ac:chgData name="Daisy Parry" userId="fbbf6a23-d582-4174-b3b7-7ab882e9600c" providerId="ADAL" clId="{28AE18AD-3434-40C9-B712-7F8122E62803}" dt="2019-12-10T09:20:05.326" v="77" actId="1076"/>
          <ac:spMkLst>
            <pc:docMk/>
            <pc:sldMk cId="1218327774" sldId="869"/>
            <ac:spMk id="22" creationId="{D069AB4F-C066-4439-9932-0C8884D8B8B7}"/>
          </ac:spMkLst>
        </pc:spChg>
        <pc:spChg chg="mod">
          <ac:chgData name="Daisy Parry" userId="fbbf6a23-d582-4174-b3b7-7ab882e9600c" providerId="ADAL" clId="{28AE18AD-3434-40C9-B712-7F8122E62803}" dt="2019-12-10T09:21:47.128" v="202" actId="1076"/>
          <ac:spMkLst>
            <pc:docMk/>
            <pc:sldMk cId="1218327774" sldId="869"/>
            <ac:spMk id="34" creationId="{61B285D2-547C-4822-AD23-0CE8A1CD5105}"/>
          </ac:spMkLst>
        </pc:spChg>
        <pc:spChg chg="add mod">
          <ac:chgData name="Daisy Parry" userId="fbbf6a23-d582-4174-b3b7-7ab882e9600c" providerId="ADAL" clId="{28AE18AD-3434-40C9-B712-7F8122E62803}" dt="2019-12-10T09:19:50.550" v="56" actId="1076"/>
          <ac:spMkLst>
            <pc:docMk/>
            <pc:sldMk cId="1218327774" sldId="869"/>
            <ac:spMk id="36" creationId="{F1F0F0B6-D3CA-4087-9051-E8EB2EC5E0F6}"/>
          </ac:spMkLst>
        </pc:spChg>
        <pc:spChg chg="add mod">
          <ac:chgData name="Daisy Parry" userId="fbbf6a23-d582-4174-b3b7-7ab882e9600c" providerId="ADAL" clId="{28AE18AD-3434-40C9-B712-7F8122E62803}" dt="2019-12-10T09:20:01.694" v="75" actId="20577"/>
          <ac:spMkLst>
            <pc:docMk/>
            <pc:sldMk cId="1218327774" sldId="869"/>
            <ac:spMk id="37" creationId="{604289B2-2263-4C47-B2E3-E35AB8B4DF68}"/>
          </ac:spMkLst>
        </pc:spChg>
        <pc:spChg chg="add mod">
          <ac:chgData name="Daisy Parry" userId="fbbf6a23-d582-4174-b3b7-7ab882e9600c" providerId="ADAL" clId="{28AE18AD-3434-40C9-B712-7F8122E62803}" dt="2019-12-10T09:20:33.386" v="103" actId="1076"/>
          <ac:spMkLst>
            <pc:docMk/>
            <pc:sldMk cId="1218327774" sldId="869"/>
            <ac:spMk id="38" creationId="{E06C3BBC-90F4-4A45-BB84-03AE32DF5255}"/>
          </ac:spMkLst>
        </pc:spChg>
        <pc:spChg chg="add mod">
          <ac:chgData name="Daisy Parry" userId="fbbf6a23-d582-4174-b3b7-7ab882e9600c" providerId="ADAL" clId="{28AE18AD-3434-40C9-B712-7F8122E62803}" dt="2019-12-10T09:21:16.734" v="140" actId="1076"/>
          <ac:spMkLst>
            <pc:docMk/>
            <pc:sldMk cId="1218327774" sldId="869"/>
            <ac:spMk id="39" creationId="{6F48E2B2-9C66-4ACE-8D4D-350398805D1F}"/>
          </ac:spMkLst>
        </pc:spChg>
        <pc:spChg chg="add mod">
          <ac:chgData name="Daisy Parry" userId="fbbf6a23-d582-4174-b3b7-7ab882e9600c" providerId="ADAL" clId="{28AE18AD-3434-40C9-B712-7F8122E62803}" dt="2019-12-10T09:21:35.458" v="197" actId="5793"/>
          <ac:spMkLst>
            <pc:docMk/>
            <pc:sldMk cId="1218327774" sldId="869"/>
            <ac:spMk id="40" creationId="{04721E15-4BC0-4FDE-B651-23F2608B499C}"/>
          </ac:spMkLst>
        </pc:spChg>
        <pc:spChg chg="add del mod">
          <ac:chgData name="Daisy Parry" userId="fbbf6a23-d582-4174-b3b7-7ab882e9600c" providerId="ADAL" clId="{28AE18AD-3434-40C9-B712-7F8122E62803}" dt="2019-12-10T09:21:44.249" v="200" actId="478"/>
          <ac:spMkLst>
            <pc:docMk/>
            <pc:sldMk cId="1218327774" sldId="869"/>
            <ac:spMk id="41" creationId="{3519133B-01A1-467F-AF10-3A87BF976902}"/>
          </ac:spMkLst>
        </pc:spChg>
      </pc:sldChg>
      <pc:sldChg chg="addSp delSp modSp add delAnim modAnim">
        <pc:chgData name="Daisy Parry" userId="fbbf6a23-d582-4174-b3b7-7ab882e9600c" providerId="ADAL" clId="{28AE18AD-3434-40C9-B712-7F8122E62803}" dt="2019-12-10T09:44:20.079" v="471" actId="20577"/>
        <pc:sldMkLst>
          <pc:docMk/>
          <pc:sldMk cId="2535388075" sldId="871"/>
        </pc:sldMkLst>
        <pc:spChg chg="mod">
          <ac:chgData name="Daisy Parry" userId="fbbf6a23-d582-4174-b3b7-7ab882e9600c" providerId="ADAL" clId="{28AE18AD-3434-40C9-B712-7F8122E62803}" dt="2019-12-10T09:22:45.066" v="204" actId="20577"/>
          <ac:spMkLst>
            <pc:docMk/>
            <pc:sldMk cId="2535388075" sldId="871"/>
            <ac:spMk id="6" creationId="{D128345A-5FBC-43B4-8F64-ADA19276E789}"/>
          </ac:spMkLst>
        </pc:spChg>
        <pc:spChg chg="add mod">
          <ac:chgData name="Daisy Parry" userId="fbbf6a23-d582-4174-b3b7-7ab882e9600c" providerId="ADAL" clId="{28AE18AD-3434-40C9-B712-7F8122E62803}" dt="2019-12-10T09:23:57.876" v="375" actId="1076"/>
          <ac:spMkLst>
            <pc:docMk/>
            <pc:sldMk cId="2535388075" sldId="871"/>
            <ac:spMk id="15" creationId="{7A69B0F8-58F4-4509-BFD6-53EEC92BA7F2}"/>
          </ac:spMkLst>
        </pc:spChg>
        <pc:spChg chg="del mod">
          <ac:chgData name="Daisy Parry" userId="fbbf6a23-d582-4174-b3b7-7ab882e9600c" providerId="ADAL" clId="{28AE18AD-3434-40C9-B712-7F8122E62803}" dt="2019-12-10T09:22:50.597" v="208" actId="478"/>
          <ac:spMkLst>
            <pc:docMk/>
            <pc:sldMk cId="2535388075" sldId="871"/>
            <ac:spMk id="17" creationId="{0BD6B878-D95C-4191-8BF2-0F1106D799C1}"/>
          </ac:spMkLst>
        </pc:spChg>
        <pc:spChg chg="add mod">
          <ac:chgData name="Daisy Parry" userId="fbbf6a23-d582-4174-b3b7-7ab882e9600c" providerId="ADAL" clId="{28AE18AD-3434-40C9-B712-7F8122E62803}" dt="2019-12-10T09:44:20.079" v="471" actId="20577"/>
          <ac:spMkLst>
            <pc:docMk/>
            <pc:sldMk cId="2535388075" sldId="871"/>
            <ac:spMk id="18" creationId="{173690F0-023E-4805-9901-CC812DEE0A61}"/>
          </ac:spMkLst>
        </pc:spChg>
        <pc:picChg chg="del">
          <ac:chgData name="Daisy Parry" userId="fbbf6a23-d582-4174-b3b7-7ab882e9600c" providerId="ADAL" clId="{28AE18AD-3434-40C9-B712-7F8122E62803}" dt="2019-12-10T09:22:46.787" v="205" actId="478"/>
          <ac:picMkLst>
            <pc:docMk/>
            <pc:sldMk cId="2535388075" sldId="871"/>
            <ac:picMk id="14" creationId="{E6806C28-89AE-414F-B734-2DD2089E13A9}"/>
          </ac:picMkLst>
        </pc:picChg>
        <pc:picChg chg="del">
          <ac:chgData name="Daisy Parry" userId="fbbf6a23-d582-4174-b3b7-7ab882e9600c" providerId="ADAL" clId="{28AE18AD-3434-40C9-B712-7F8122E62803}" dt="2019-12-10T09:22:47.886" v="206" actId="478"/>
          <ac:picMkLst>
            <pc:docMk/>
            <pc:sldMk cId="2535388075" sldId="871"/>
            <ac:picMk id="16" creationId="{4B3215C3-991E-4A16-8163-49A5BAB2033E}"/>
          </ac:picMkLst>
        </pc:picChg>
      </pc:sldChg>
      <pc:sldChg chg="addSp delSp modSp add">
        <pc:chgData name="Daisy Parry" userId="fbbf6a23-d582-4174-b3b7-7ab882e9600c" providerId="ADAL" clId="{28AE18AD-3434-40C9-B712-7F8122E62803}" dt="2019-12-13T09:04:09.665" v="591" actId="14100"/>
        <pc:sldMkLst>
          <pc:docMk/>
          <pc:sldMk cId="1528382459" sldId="872"/>
        </pc:sldMkLst>
        <pc:spChg chg="mod">
          <ac:chgData name="Daisy Parry" userId="fbbf6a23-d582-4174-b3b7-7ab882e9600c" providerId="ADAL" clId="{28AE18AD-3434-40C9-B712-7F8122E62803}" dt="2019-12-13T09:01:35.854" v="538" actId="1076"/>
          <ac:spMkLst>
            <pc:docMk/>
            <pc:sldMk cId="1528382459" sldId="872"/>
            <ac:spMk id="10" creationId="{11B5F8F3-962A-4017-B07C-A33CEAFDECEA}"/>
          </ac:spMkLst>
        </pc:spChg>
        <pc:spChg chg="del">
          <ac:chgData name="Daisy Parry" userId="fbbf6a23-d582-4174-b3b7-7ab882e9600c" providerId="ADAL" clId="{28AE18AD-3434-40C9-B712-7F8122E62803}" dt="2019-12-12T19:13:29.981" v="475" actId="478"/>
          <ac:spMkLst>
            <pc:docMk/>
            <pc:sldMk cId="1528382459" sldId="872"/>
            <ac:spMk id="16" creationId="{3FAE82A9-D853-4B0B-814F-AA66FA95447B}"/>
          </ac:spMkLst>
        </pc:spChg>
        <pc:spChg chg="del">
          <ac:chgData name="Daisy Parry" userId="fbbf6a23-d582-4174-b3b7-7ab882e9600c" providerId="ADAL" clId="{28AE18AD-3434-40C9-B712-7F8122E62803}" dt="2019-12-12T19:13:32.123" v="478" actId="478"/>
          <ac:spMkLst>
            <pc:docMk/>
            <pc:sldMk cId="1528382459" sldId="872"/>
            <ac:spMk id="17" creationId="{1F0E7A85-5917-4BA7-B63A-DAC39504A2AF}"/>
          </ac:spMkLst>
        </pc:spChg>
        <pc:spChg chg="del mod">
          <ac:chgData name="Daisy Parry" userId="fbbf6a23-d582-4174-b3b7-7ab882e9600c" providerId="ADAL" clId="{28AE18AD-3434-40C9-B712-7F8122E62803}" dt="2019-12-12T19:13:45.699" v="487" actId="478"/>
          <ac:spMkLst>
            <pc:docMk/>
            <pc:sldMk cId="1528382459" sldId="872"/>
            <ac:spMk id="18" creationId="{0CBEE42E-6D8A-47BA-8E13-810D9FC9FA35}"/>
          </ac:spMkLst>
        </pc:spChg>
        <pc:spChg chg="del">
          <ac:chgData name="Daisy Parry" userId="fbbf6a23-d582-4174-b3b7-7ab882e9600c" providerId="ADAL" clId="{28AE18AD-3434-40C9-B712-7F8122E62803}" dt="2019-12-12T19:13:35.477" v="481" actId="478"/>
          <ac:spMkLst>
            <pc:docMk/>
            <pc:sldMk cId="1528382459" sldId="872"/>
            <ac:spMk id="19" creationId="{59537F53-C009-4A0B-9C5E-B0FD39CD6CA4}"/>
          </ac:spMkLst>
        </pc:spChg>
        <pc:spChg chg="del">
          <ac:chgData name="Daisy Parry" userId="fbbf6a23-d582-4174-b3b7-7ab882e9600c" providerId="ADAL" clId="{28AE18AD-3434-40C9-B712-7F8122E62803}" dt="2019-12-12T19:13:41.844" v="484" actId="478"/>
          <ac:spMkLst>
            <pc:docMk/>
            <pc:sldMk cId="1528382459" sldId="872"/>
            <ac:spMk id="20" creationId="{56AB02D4-0EEB-46BD-AB11-AD53709F201E}"/>
          </ac:spMkLst>
        </pc:spChg>
        <pc:spChg chg="del">
          <ac:chgData name="Daisy Parry" userId="fbbf6a23-d582-4174-b3b7-7ab882e9600c" providerId="ADAL" clId="{28AE18AD-3434-40C9-B712-7F8122E62803}" dt="2019-12-12T19:13:39.614" v="482" actId="478"/>
          <ac:spMkLst>
            <pc:docMk/>
            <pc:sldMk cId="1528382459" sldId="872"/>
            <ac:spMk id="21" creationId="{3AFDF92E-B53F-4DCA-AD7F-923818F9D271}"/>
          </ac:spMkLst>
        </pc:spChg>
        <pc:picChg chg="add mod">
          <ac:chgData name="Daisy Parry" userId="fbbf6a23-d582-4174-b3b7-7ab882e9600c" providerId="ADAL" clId="{28AE18AD-3434-40C9-B712-7F8122E62803}" dt="2019-12-13T09:03:35.206" v="580" actId="14100"/>
          <ac:picMkLst>
            <pc:docMk/>
            <pc:sldMk cId="1528382459" sldId="872"/>
            <ac:picMk id="3" creationId="{29455F96-E6D9-413D-AEA4-E5FB4C67E84E}"/>
          </ac:picMkLst>
        </pc:picChg>
        <pc:picChg chg="del">
          <ac:chgData name="Daisy Parry" userId="fbbf6a23-d582-4174-b3b7-7ab882e9600c" providerId="ADAL" clId="{28AE18AD-3434-40C9-B712-7F8122E62803}" dt="2019-12-12T19:13:31.194" v="477" actId="478"/>
          <ac:picMkLst>
            <pc:docMk/>
            <pc:sldMk cId="1528382459" sldId="872"/>
            <ac:picMk id="5" creationId="{3A5D32B1-9316-46D1-8EDF-B3A4A4E07D5D}"/>
          </ac:picMkLst>
        </pc:picChg>
        <pc:picChg chg="add mod">
          <ac:chgData name="Daisy Parry" userId="fbbf6a23-d582-4174-b3b7-7ab882e9600c" providerId="ADAL" clId="{28AE18AD-3434-40C9-B712-7F8122E62803}" dt="2019-12-13T09:04:09.665" v="591" actId="14100"/>
          <ac:picMkLst>
            <pc:docMk/>
            <pc:sldMk cId="1528382459" sldId="872"/>
            <ac:picMk id="6" creationId="{69E86E49-01CF-404B-9C8B-79C6CE8585ED}"/>
          </ac:picMkLst>
        </pc:picChg>
        <pc:picChg chg="del">
          <ac:chgData name="Daisy Parry" userId="fbbf6a23-d582-4174-b3b7-7ab882e9600c" providerId="ADAL" clId="{28AE18AD-3434-40C9-B712-7F8122E62803}" dt="2019-12-12T19:13:42.457" v="485" actId="478"/>
          <ac:picMkLst>
            <pc:docMk/>
            <pc:sldMk cId="1528382459" sldId="872"/>
            <ac:picMk id="7" creationId="{611C2F3A-8F1E-4723-9D91-BA7EF7E1B223}"/>
          </ac:picMkLst>
        </pc:picChg>
        <pc:picChg chg="del">
          <ac:chgData name="Daisy Parry" userId="fbbf6a23-d582-4174-b3b7-7ab882e9600c" providerId="ADAL" clId="{28AE18AD-3434-40C9-B712-7F8122E62803}" dt="2019-12-12T19:13:33.965" v="480" actId="478"/>
          <ac:picMkLst>
            <pc:docMk/>
            <pc:sldMk cId="1528382459" sldId="872"/>
            <ac:picMk id="9" creationId="{52D204A9-3BB4-4804-99D6-2785D5005767}"/>
          </ac:picMkLst>
        </pc:picChg>
        <pc:picChg chg="del">
          <ac:chgData name="Daisy Parry" userId="fbbf6a23-d582-4174-b3b7-7ab882e9600c" providerId="ADAL" clId="{28AE18AD-3434-40C9-B712-7F8122E62803}" dt="2019-12-12T19:13:30.551" v="476" actId="478"/>
          <ac:picMkLst>
            <pc:docMk/>
            <pc:sldMk cId="1528382459" sldId="872"/>
            <ac:picMk id="11" creationId="{62C145CA-B3F1-4DFC-B051-3FA4E394A581}"/>
          </ac:picMkLst>
        </pc:picChg>
        <pc:picChg chg="del">
          <ac:chgData name="Daisy Parry" userId="fbbf6a23-d582-4174-b3b7-7ab882e9600c" providerId="ADAL" clId="{28AE18AD-3434-40C9-B712-7F8122E62803}" dt="2019-12-12T19:13:32.698" v="479" actId="478"/>
          <ac:picMkLst>
            <pc:docMk/>
            <pc:sldMk cId="1528382459" sldId="872"/>
            <ac:picMk id="12" creationId="{4B58141C-D763-4C45-928E-E8BE979626A6}"/>
          </ac:picMkLst>
        </pc:picChg>
        <pc:picChg chg="del">
          <ac:chgData name="Daisy Parry" userId="fbbf6a23-d582-4174-b3b7-7ab882e9600c" providerId="ADAL" clId="{28AE18AD-3434-40C9-B712-7F8122E62803}" dt="2019-12-12T19:13:40.459" v="483" actId="478"/>
          <ac:picMkLst>
            <pc:docMk/>
            <pc:sldMk cId="1528382459" sldId="872"/>
            <ac:picMk id="14" creationId="{0D520628-409F-4243-B669-3938E237F126}"/>
          </ac:picMkLst>
        </pc:picChg>
        <pc:picChg chg="add mod modCrop">
          <ac:chgData name="Daisy Parry" userId="fbbf6a23-d582-4174-b3b7-7ab882e9600c" providerId="ADAL" clId="{28AE18AD-3434-40C9-B712-7F8122E62803}" dt="2019-12-13T09:03:31.102" v="577" actId="1076"/>
          <ac:picMkLst>
            <pc:docMk/>
            <pc:sldMk cId="1528382459" sldId="872"/>
            <ac:picMk id="15" creationId="{93A1E82D-4B37-402A-94DB-7D55D53E8D76}"/>
          </ac:picMkLst>
        </pc:picChg>
        <pc:picChg chg="add mod">
          <ac:chgData name="Daisy Parry" userId="fbbf6a23-d582-4174-b3b7-7ab882e9600c" providerId="ADAL" clId="{28AE18AD-3434-40C9-B712-7F8122E62803}" dt="2019-12-13T09:04:05.735" v="590" actId="1076"/>
          <ac:picMkLst>
            <pc:docMk/>
            <pc:sldMk cId="1528382459" sldId="872"/>
            <ac:picMk id="23" creationId="{2BC7E684-0E36-486A-9FC6-DCC42F145E06}"/>
          </ac:picMkLst>
        </pc:picChg>
        <pc:picChg chg="add mod">
          <ac:chgData name="Daisy Parry" userId="fbbf6a23-d582-4174-b3b7-7ab882e9600c" providerId="ADAL" clId="{28AE18AD-3434-40C9-B712-7F8122E62803}" dt="2019-12-13T09:03:40.563" v="582" actId="1076"/>
          <ac:picMkLst>
            <pc:docMk/>
            <pc:sldMk cId="1528382459" sldId="872"/>
            <ac:picMk id="25" creationId="{8BFBEFFA-7B0D-4C06-A272-7BAF1019D4BA}"/>
          </ac:picMkLst>
        </pc:picChg>
        <pc:picChg chg="add mod">
          <ac:chgData name="Daisy Parry" userId="fbbf6a23-d582-4174-b3b7-7ab882e9600c" providerId="ADAL" clId="{28AE18AD-3434-40C9-B712-7F8122E62803}" dt="2019-12-13T09:03:23.205" v="574" actId="1076"/>
          <ac:picMkLst>
            <pc:docMk/>
            <pc:sldMk cId="1528382459" sldId="872"/>
            <ac:picMk id="27" creationId="{5962D86E-552D-45A1-BBD1-80D9A97AA157}"/>
          </ac:picMkLst>
        </pc:picChg>
        <pc:picChg chg="add mod">
          <ac:chgData name="Daisy Parry" userId="fbbf6a23-d582-4174-b3b7-7ab882e9600c" providerId="ADAL" clId="{28AE18AD-3434-40C9-B712-7F8122E62803}" dt="2019-12-13T09:03:57.556" v="589" actId="1076"/>
          <ac:picMkLst>
            <pc:docMk/>
            <pc:sldMk cId="1528382459" sldId="872"/>
            <ac:picMk id="29" creationId="{C2877DD7-2BD1-4CFE-B6F2-63C62F2D3497}"/>
          </ac:picMkLst>
        </pc:picChg>
        <pc:cxnChg chg="mod">
          <ac:chgData name="Daisy Parry" userId="fbbf6a23-d582-4174-b3b7-7ab882e9600c" providerId="ADAL" clId="{28AE18AD-3434-40C9-B712-7F8122E62803}" dt="2019-12-13T09:01:28.106" v="534" actId="1076"/>
          <ac:cxnSpMkLst>
            <pc:docMk/>
            <pc:sldMk cId="1528382459" sldId="872"/>
            <ac:cxnSpMk id="8" creationId="{2F09824E-6277-43BA-846F-6A29C8D4847C}"/>
          </ac:cxnSpMkLst>
        </pc:cxnChg>
      </pc:sldChg>
    </pc:docChg>
  </pc:docChgLst>
  <pc:docChgLst>
    <pc:chgData name="Daisy Parry" userId="fbbf6a23-d582-4174-b3b7-7ab882e9600c" providerId="ADAL" clId="{DD46C793-8A5B-4334-B153-71BA9BBE44E1}"/>
    <pc:docChg chg="delSld modSld">
      <pc:chgData name="Daisy Parry" userId="fbbf6a23-d582-4174-b3b7-7ab882e9600c" providerId="ADAL" clId="{DD46C793-8A5B-4334-B153-71BA9BBE44E1}" dt="2019-11-11T13:26:39.515" v="114" actId="20577"/>
      <pc:docMkLst>
        <pc:docMk/>
      </pc:docMkLst>
      <pc:sldChg chg="modSp">
        <pc:chgData name="Daisy Parry" userId="fbbf6a23-d582-4174-b3b7-7ab882e9600c" providerId="ADAL" clId="{DD46C793-8A5B-4334-B153-71BA9BBE44E1}" dt="2019-11-11T13:26:39.515" v="114" actId="20577"/>
        <pc:sldMkLst>
          <pc:docMk/>
          <pc:sldMk cId="2098629051" sldId="301"/>
        </pc:sldMkLst>
        <pc:spChg chg="mod">
          <ac:chgData name="Daisy Parry" userId="fbbf6a23-d582-4174-b3b7-7ab882e9600c" providerId="ADAL" clId="{DD46C793-8A5B-4334-B153-71BA9BBE44E1}" dt="2019-11-11T13:26:39.515" v="114" actId="20577"/>
          <ac:spMkLst>
            <pc:docMk/>
            <pc:sldMk cId="2098629051" sldId="301"/>
            <ac:spMk id="6" creationId="{00000000-0000-0000-0000-000000000000}"/>
          </ac:spMkLst>
        </pc:spChg>
        <pc:picChg chg="mod">
          <ac:chgData name="Daisy Parry" userId="fbbf6a23-d582-4174-b3b7-7ab882e9600c" providerId="ADAL" clId="{DD46C793-8A5B-4334-B153-71BA9BBE44E1}" dt="2019-11-11T11:28:06.669" v="1" actId="14826"/>
          <ac:picMkLst>
            <pc:docMk/>
            <pc:sldMk cId="2098629051" sldId="301"/>
            <ac:picMk id="9" creationId="{00000000-0000-0000-0000-000000000000}"/>
          </ac:picMkLst>
        </pc:picChg>
      </pc:sldChg>
      <pc:sldChg chg="modSp">
        <pc:chgData name="Daisy Parry" userId="fbbf6a23-d582-4174-b3b7-7ab882e9600c" providerId="ADAL" clId="{DD46C793-8A5B-4334-B153-71BA9BBE44E1}" dt="2019-11-11T13:25:33.856" v="48" actId="20577"/>
        <pc:sldMkLst>
          <pc:docMk/>
          <pc:sldMk cId="2908888145" sldId="426"/>
        </pc:sldMkLst>
        <pc:spChg chg="mod">
          <ac:chgData name="Daisy Parry" userId="fbbf6a23-d582-4174-b3b7-7ab882e9600c" providerId="ADAL" clId="{DD46C793-8A5B-4334-B153-71BA9BBE44E1}" dt="2019-11-11T13:25:33.856" v="48" actId="20577"/>
          <ac:spMkLst>
            <pc:docMk/>
            <pc:sldMk cId="2908888145" sldId="426"/>
            <ac:spMk id="28677" creationId="{DE05B2EC-9336-430A-8D1E-0C142A0BE724}"/>
          </ac:spMkLst>
        </pc:spChg>
      </pc:sldChg>
      <pc:sldChg chg="modSp">
        <pc:chgData name="Daisy Parry" userId="fbbf6a23-d582-4174-b3b7-7ab882e9600c" providerId="ADAL" clId="{DD46C793-8A5B-4334-B153-71BA9BBE44E1}" dt="2019-11-11T13:26:09.988" v="95" actId="20577"/>
        <pc:sldMkLst>
          <pc:docMk/>
          <pc:sldMk cId="3644910389" sldId="814"/>
        </pc:sldMkLst>
        <pc:spChg chg="mod">
          <ac:chgData name="Daisy Parry" userId="fbbf6a23-d582-4174-b3b7-7ab882e9600c" providerId="ADAL" clId="{DD46C793-8A5B-4334-B153-71BA9BBE44E1}" dt="2019-11-11T13:26:09.988" v="95" actId="20577"/>
          <ac:spMkLst>
            <pc:docMk/>
            <pc:sldMk cId="3644910389" sldId="814"/>
            <ac:spMk id="8" creationId="{015EE4E3-78C2-485C-841F-23D9AB144655}"/>
          </ac:spMkLst>
        </pc:spChg>
        <pc:picChg chg="mod">
          <ac:chgData name="Daisy Parry" userId="fbbf6a23-d582-4174-b3b7-7ab882e9600c" providerId="ADAL" clId="{DD46C793-8A5B-4334-B153-71BA9BBE44E1}" dt="2019-11-11T11:28:37.065" v="5" actId="14826"/>
          <ac:picMkLst>
            <pc:docMk/>
            <pc:sldMk cId="3644910389" sldId="814"/>
            <ac:picMk id="40" creationId="{B54BEBE2-E3BB-43D5-8F76-2981088F1A8A}"/>
          </ac:picMkLst>
        </pc:picChg>
      </pc:sldChg>
      <pc:sldChg chg="modSp del">
        <pc:chgData name="Daisy Parry" userId="fbbf6a23-d582-4174-b3b7-7ab882e9600c" providerId="ADAL" clId="{DD46C793-8A5B-4334-B153-71BA9BBE44E1}" dt="2019-11-11T13:24:08.110" v="19" actId="14826"/>
        <pc:sldMkLst>
          <pc:docMk/>
          <pc:sldMk cId="327336857" sldId="823"/>
        </pc:sldMkLst>
        <pc:spChg chg="mod">
          <ac:chgData name="Daisy Parry" userId="fbbf6a23-d582-4174-b3b7-7ab882e9600c" providerId="ADAL" clId="{DD46C793-8A5B-4334-B153-71BA9BBE44E1}" dt="2019-11-11T13:23:05.531" v="11" actId="20577"/>
          <ac:spMkLst>
            <pc:docMk/>
            <pc:sldMk cId="327336857" sldId="823"/>
            <ac:spMk id="5" creationId="{D1364540-F031-4C93-85C1-0CD313195611}"/>
          </ac:spMkLst>
        </pc:spChg>
        <pc:spChg chg="mod">
          <ac:chgData name="Daisy Parry" userId="fbbf6a23-d582-4174-b3b7-7ab882e9600c" providerId="ADAL" clId="{DD46C793-8A5B-4334-B153-71BA9BBE44E1}" dt="2019-11-11T13:23:08.903" v="15" actId="20577"/>
          <ac:spMkLst>
            <pc:docMk/>
            <pc:sldMk cId="327336857" sldId="823"/>
            <ac:spMk id="6" creationId="{C0BB9410-5D52-4EB6-86DF-CE7FBBE686AD}"/>
          </ac:spMkLst>
        </pc:spChg>
        <pc:picChg chg="mod">
          <ac:chgData name="Daisy Parry" userId="fbbf6a23-d582-4174-b3b7-7ab882e9600c" providerId="ADAL" clId="{DD46C793-8A5B-4334-B153-71BA9BBE44E1}" dt="2019-11-11T13:24:08.110" v="19" actId="14826"/>
          <ac:picMkLst>
            <pc:docMk/>
            <pc:sldMk cId="327336857" sldId="823"/>
            <ac:picMk id="4" creationId="{7A7DDB20-C003-44F0-9AF1-77AA8C768C1A}"/>
          </ac:picMkLst>
        </pc:picChg>
      </pc:sldChg>
      <pc:sldChg chg="del">
        <pc:chgData name="Daisy Parry" userId="fbbf6a23-d582-4174-b3b7-7ab882e9600c" providerId="ADAL" clId="{DD46C793-8A5B-4334-B153-71BA9BBE44E1}" dt="2019-11-11T13:22:49.455" v="6" actId="2696"/>
        <pc:sldMkLst>
          <pc:docMk/>
          <pc:sldMk cId="2134390175" sldId="868"/>
        </pc:sldMkLst>
      </pc:sldChg>
      <pc:sldChg chg="modSp">
        <pc:chgData name="Daisy Parry" userId="fbbf6a23-d582-4174-b3b7-7ab882e9600c" providerId="ADAL" clId="{DD46C793-8A5B-4334-B153-71BA9BBE44E1}" dt="2019-11-11T13:24:28.401" v="21" actId="14100"/>
        <pc:sldMkLst>
          <pc:docMk/>
          <pc:sldMk cId="763465014" sldId="870"/>
        </pc:sldMkLst>
        <pc:spChg chg="mod">
          <ac:chgData name="Daisy Parry" userId="fbbf6a23-d582-4174-b3b7-7ab882e9600c" providerId="ADAL" clId="{DD46C793-8A5B-4334-B153-71BA9BBE44E1}" dt="2019-11-11T13:24:28.401" v="21" actId="14100"/>
          <ac:spMkLst>
            <pc:docMk/>
            <pc:sldMk cId="763465014" sldId="870"/>
            <ac:spMk id="13" creationId="{910CC1AF-A9A8-40A9-8311-BB524F7D6083}"/>
          </ac:spMkLst>
        </pc:spChg>
      </pc:sldChg>
    </pc:docChg>
  </pc:docChgLst>
  <pc:docChgLst>
    <pc:chgData name="Jules Manser" userId="4cefc4aa-6d6a-48f7-9a59-7d316aab6b7a" providerId="ADAL" clId="{A9CF14E8-F9D0-4B89-9DA2-264B934F4268}"/>
    <pc:docChg chg="modSld">
      <pc:chgData name="Jules Manser" userId="4cefc4aa-6d6a-48f7-9a59-7d316aab6b7a" providerId="ADAL" clId="{A9CF14E8-F9D0-4B89-9DA2-264B934F4268}" dt="2019-12-12T21:23:24.190" v="2" actId="20577"/>
      <pc:docMkLst>
        <pc:docMk/>
      </pc:docMkLst>
      <pc:sldChg chg="modSp">
        <pc:chgData name="Jules Manser" userId="4cefc4aa-6d6a-48f7-9a59-7d316aab6b7a" providerId="ADAL" clId="{A9CF14E8-F9D0-4B89-9DA2-264B934F4268}" dt="2019-12-12T21:23:24.190" v="2" actId="20577"/>
        <pc:sldMkLst>
          <pc:docMk/>
          <pc:sldMk cId="2908888145" sldId="426"/>
        </pc:sldMkLst>
        <pc:spChg chg="mod">
          <ac:chgData name="Jules Manser" userId="4cefc4aa-6d6a-48f7-9a59-7d316aab6b7a" providerId="ADAL" clId="{A9CF14E8-F9D0-4B89-9DA2-264B934F4268}" dt="2019-12-12T21:23:24.190" v="2" actId="20577"/>
          <ac:spMkLst>
            <pc:docMk/>
            <pc:sldMk cId="2908888145" sldId="426"/>
            <ac:spMk id="33" creationId="{882A35FC-B2DA-496A-9631-DB0117EFC4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36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Welcome</a:t>
            </a:r>
          </a:p>
          <a:p>
            <a:r>
              <a:rPr lang="en-GB"/>
              <a:t>Ethos of the DSG</a:t>
            </a:r>
          </a:p>
          <a:p>
            <a:r>
              <a:rPr lang="en-GB"/>
              <a:t>	Collaboration</a:t>
            </a:r>
          </a:p>
          <a:p>
            <a:r>
              <a:rPr lang="en-GB"/>
              <a:t>Values</a:t>
            </a:r>
          </a:p>
          <a:p>
            <a:r>
              <a:rPr lang="en-GB"/>
              <a:t>	multidisciplinary approach</a:t>
            </a:r>
          </a:p>
          <a:p>
            <a:r>
              <a:rPr lang="en-GB"/>
              <a:t>Setting the ground rules</a:t>
            </a:r>
          </a:p>
          <a:p>
            <a:r>
              <a:rPr lang="en-GB"/>
              <a:t>	</a:t>
            </a:r>
          </a:p>
          <a:p>
            <a:r>
              <a:rPr lang="en-GB"/>
              <a:t>What we want to achieve</a:t>
            </a:r>
          </a:p>
        </p:txBody>
      </p:sp>
    </p:spTree>
    <p:extLst>
      <p:ext uri="{BB962C8B-B14F-4D97-AF65-F5344CB8AC3E}">
        <p14:creationId xmlns:p14="http://schemas.microsoft.com/office/powerpoint/2010/main" val="228133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7D165-F5E0-4B8D-AD8E-D8CA13CEEED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281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7D165-F5E0-4B8D-AD8E-D8CA13CEEED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06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7D165-F5E0-4B8D-AD8E-D8CA13CEEED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21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12FB092D-1D66-4611-BC89-CFA8A807D6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94746067-F742-455B-A948-4EDA5D960E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28650" lvl="1" indent="-171450" eaLnBrk="1" hangingPunct="1">
              <a:spcBef>
                <a:spcPct val="0"/>
              </a:spcBef>
              <a:buFontTx/>
              <a:buChar char="•"/>
            </a:pPr>
            <a:endParaRPr lang="en-GB" altLang="en-US" dirty="0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D47B3228-362D-48A1-B8E7-64056CC45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230A03-63F4-446B-BA5C-AE6B1C5371C1}" type="slidenum">
              <a:rPr kumimoji="0" lang="en-GB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26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7D165-F5E0-4B8D-AD8E-D8CA13CEEED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0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light bg)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3683742-5251-4929-90E0-2918DEC7220D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15243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3994" indent="-233994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7988">
              <a:defRPr sz="1800">
                <a:solidFill>
                  <a:schemeClr val="bg1"/>
                </a:solidFill>
              </a:defRPr>
            </a:lvl3pPr>
            <a:lvl4pPr marL="701983">
              <a:defRPr sz="1800">
                <a:solidFill>
                  <a:schemeClr val="bg1"/>
                </a:solidFill>
              </a:defRPr>
            </a:lvl4pPr>
            <a:lvl5pPr marL="935977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5BA17C-A6A9-44B0-B24E-F5B9F7A14D85}" type="datetime1">
              <a:rPr lang="en-US" smtClean="0"/>
              <a:t>12/10/2019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35816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366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571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9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162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07567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9334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9741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0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1579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17895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710ECF-1F4C-404C-9FAB-BFCD8A3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C7649-B18B-45FF-8C50-4F96B849356E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88A90A-AE44-495E-9E36-6C9137BAF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0F2F6-87B3-49D6-9633-F12FBF454F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246877A-178E-471D-B307-49D28463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9CC3A-F852-411D-B0EE-0702C531C81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1215109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7598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71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3535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0432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82895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3273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28067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>
          <p15:clr>
            <a:srgbClr val="FBAE40"/>
          </p15:clr>
        </p15:guide>
        <p15:guide id="8" pos="1723">
          <p15:clr>
            <a:srgbClr val="FBAE40"/>
          </p15:clr>
        </p15:guide>
        <p15:guide id="9" pos="2154">
          <p15:clr>
            <a:srgbClr val="FBAE40"/>
          </p15:clr>
        </p15:guide>
        <p15:guide id="10" pos="3606">
          <p15:clr>
            <a:srgbClr val="FBAE40"/>
          </p15:clr>
        </p15:guide>
        <p15:guide id="11" pos="403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83810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>
          <p15:clr>
            <a:srgbClr val="FBAE40"/>
          </p15:clr>
        </p15:guide>
        <p15:guide id="9" pos="3606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8197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>
          <p15:clr>
            <a:srgbClr val="FBAE40"/>
          </p15:clr>
        </p15:guide>
        <p15:guide id="9" pos="2154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03596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>
          <p15:clr>
            <a:srgbClr val="FBAE40"/>
          </p15:clr>
        </p15:guide>
        <p15:guide id="9" pos="3606">
          <p15:clr>
            <a:srgbClr val="FBAE40"/>
          </p15:clr>
        </p15:guide>
        <p15:guide id="10" pos="4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1C6A178-01F4-4197-A4ED-2541F5E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D95BA-5C55-48B1-B4CD-55DD6A06884B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4D1037-5046-4EC1-82FA-1EAAE64E2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BF90B-B6CB-4080-A483-201BC83219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18825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1896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962116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>
          <p15:clr>
            <a:srgbClr val="FBAE40"/>
          </p15:clr>
        </p15:guide>
        <p15:guide id="7" pos="301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348537"/>
            <a:ext cx="1692000" cy="701304"/>
          </a:xfrm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name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EE4AA6-C375-4A82-9820-15E9C8173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E667011-FA77-499D-AD1E-64A45A637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324438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DAB8DF6-73B0-465A-A5B5-63EB5EAE6B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05F97DA4-1BA5-411A-8D02-EE02B66C04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348537"/>
            <a:ext cx="1692000" cy="701304"/>
          </a:xfrm>
        </p:spPr>
        <p:txBody>
          <a:bodyPr/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name</a:t>
            </a:r>
            <a:endParaRPr lang="en-GB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26AF3E9D-4783-429D-B30A-761E095F50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BE3E3404-208A-4DD2-9535-DC848B6F64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47223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634562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99210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642558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050295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768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09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C75FA-818A-4A9C-B9FD-207DA55ADB5D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74206937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D311E-B66D-40F8-A1FB-0E56A90FC6D5}" type="datetime1">
              <a:rPr lang="en-GB"/>
              <a:pPr>
                <a:defRPr/>
              </a:pPr>
              <a:t>10/12/2019</a:t>
            </a:fld>
            <a:endParaRPr lang="en-GB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611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44FEF-6268-4FBA-80BF-49F171E1319F}" type="datetime1">
              <a:rPr lang="en-GB"/>
              <a:pPr>
                <a:defRPr/>
              </a:pPr>
              <a:t>10/12/2019</a:t>
            </a:fld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630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C75FA-818A-4A9C-B9FD-207DA55ADB5D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44372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67E9E9-2E9C-447B-8931-6866408E1786}" type="datetime1">
              <a:rPr lang="en-US" smtClean="0"/>
              <a:t>12/10/2019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4" y="434975"/>
            <a:ext cx="1381300" cy="576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432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033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31800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278E41-C2A3-41BC-9DA0-C859D3432B9D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24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5C08DA-D09C-43A5-8C8B-653F36EFF964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299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o content blac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DB4E203-694E-4411-A5E5-A01B82384425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17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grey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F8D4DA4-3550-40C6-BD78-4E337056BB0F}" type="datetime1">
              <a:rPr lang="en-GB"/>
              <a:pPr>
                <a:defRPr/>
              </a:pPr>
              <a:t>10/12/2019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45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44FEF-6268-4FBA-80BF-49F171E1319F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50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dark dg)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1" y="431801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A341E90-B792-4655-B331-B42CDD2774EF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469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60A3B-1E4F-477E-A40D-63FA6238B88F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99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D311E-B66D-40F8-A1FB-0E56A90FC6D5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596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6F8C4-2D7F-41C7-A2DA-1B9B574A019F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4575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9463CF-D6DA-4FFD-9351-B2F4EABA36A7}" type="datetime1">
              <a:rPr lang="en-GB"/>
              <a:pPr>
                <a:defRPr/>
              </a:pPr>
              <a:t>10/12/2019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431800" y="3006130"/>
            <a:ext cx="13318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431800" y="3095625"/>
            <a:ext cx="1331888" cy="1152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849217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8BA3A3-5395-4330-83BF-DE35CAA58FB0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4" y="434975"/>
            <a:ext cx="1381300" cy="576000"/>
          </a:xfrm>
          <a:prstGeom prst="rect">
            <a:avLst/>
          </a:prstGeom>
        </p:spPr>
      </p:pic>
      <p:sp>
        <p:nvSpPr>
          <p:cNvPr id="18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581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dark d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32000" y="4723200"/>
            <a:ext cx="828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541EBB-F7F8-495A-A730-7A5F1C854E0F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6000" y="4849200"/>
            <a:ext cx="540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72000" y="4723200"/>
            <a:ext cx="54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1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666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74FF95B-D8F4-4604-92A9-08A2663C848A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4" y="434975"/>
            <a:ext cx="1381300" cy="576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847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olygon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6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0931B6-C1BA-4760-AD1D-B571C5FBBD9B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1" y="432000"/>
            <a:ext cx="1381299" cy="576000"/>
          </a:xfrm>
          <a:prstGeom prst="rect">
            <a:avLst/>
          </a:prstGeom>
        </p:spPr>
      </p:pic>
      <p:sp>
        <p:nvSpPr>
          <p:cNvPr id="1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466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7726D6-A2FB-4929-8451-722140E4B8C8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1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0064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6A688C-E796-4F8B-85DA-35D5ABE9AE5C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4" y="434975"/>
            <a:ext cx="1381300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849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123749-D969-4DD2-9868-2215C26833D4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232110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BFB56-835B-45C6-90DE-3FDB29F44D24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1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34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D5C0D5-6554-4B63-9FB5-4311BA31F90A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17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94B7F1-6B14-4D97-BEC7-EE91879CBB71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3708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7E26D6-2F98-4E82-8D9D-331963CB6415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8759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431990" indent="-251994">
              <a:defRPr/>
            </a:lvl3pPr>
            <a:lvl4pPr marL="863978" indent="-251994">
              <a:defRPr/>
            </a:lvl4pPr>
            <a:lvl5pPr marL="1295968" indent="-251994">
              <a:defRPr/>
            </a:lvl5pPr>
            <a:lvl6pPr indent="-251994">
              <a:defRPr/>
            </a:lvl6pPr>
            <a:lvl7pPr indent="-251994">
              <a:defRPr/>
            </a:lvl7pPr>
          </a:lstStyle>
          <a:p>
            <a:pPr lvl="0"/>
            <a:r>
              <a:rPr lang="en-GB"/>
              <a:t>Click to add sub-header text. Indent for secondary levels and bullets. Or use buttons to add content.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E9F-4DF3-4E76-BEB4-0FA0F60EA53C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30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7988" indent="-233994">
              <a:defRPr sz="1800"/>
            </a:lvl4pPr>
            <a:lvl5pPr marL="701983" indent="-233994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GB"/>
              <a:t>‘Click to insert quote</a:t>
            </a:r>
            <a:br>
              <a:rPr lang="en-GB"/>
            </a:br>
            <a:r>
              <a:rPr lang="en-GB"/>
              <a:t>over as many lines </a:t>
            </a:r>
            <a:br>
              <a:rPr lang="en-GB"/>
            </a:br>
            <a:r>
              <a:rPr lang="en-GB"/>
              <a:t>as necessary’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7AFB8-7241-4E5C-870F-DEAFD0B0602F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18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/>
            </a:lvl1pPr>
            <a:lvl3pPr marL="233994" indent="-233994">
              <a:defRPr/>
            </a:lvl3pPr>
            <a:lvl4pPr marL="467988" indent="-233994">
              <a:defRPr/>
            </a:lvl4pPr>
            <a:lvl5pPr marL="701983" indent="-233994">
              <a:defRPr/>
            </a:lvl5pPr>
            <a:lvl6pPr>
              <a:defRPr/>
            </a:lvl6pPr>
          </a:lstStyle>
          <a:p>
            <a:pPr lvl="0"/>
            <a:r>
              <a:rPr lang="en-GB"/>
              <a:t>Click to add Master Intro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8D24-32B7-4765-9AF0-C0F4878420C7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189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>
                <a:solidFill>
                  <a:schemeClr val="bg1"/>
                </a:solidFill>
              </a:defRPr>
            </a:lvl1pPr>
            <a:lvl3pPr marL="233994" indent="-233994">
              <a:defRPr/>
            </a:lvl3pPr>
            <a:lvl4pPr marL="467988" indent="-233994">
              <a:defRPr/>
            </a:lvl4pPr>
            <a:lvl5pPr marL="701983" indent="-233994">
              <a:defRPr/>
            </a:lvl5pPr>
            <a:lvl6pPr>
              <a:defRPr/>
            </a:lvl6pPr>
          </a:lstStyle>
          <a:p>
            <a:pPr lvl="0"/>
            <a:r>
              <a:rPr lang="en-GB"/>
              <a:t>Click to add Master Intro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B8B97B-D98F-40BE-98D2-1EA675C3DA03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2000" y="360000"/>
            <a:ext cx="82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53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6">
              <a:defRPr sz="1300"/>
            </a:lvl3pPr>
            <a:lvl4pPr indent="-179996">
              <a:defRPr sz="1300"/>
            </a:lvl4pPr>
            <a:lvl5pPr indent="-179996">
              <a:defRPr sz="1300"/>
            </a:lvl5pPr>
            <a:lvl6pPr indent="-179996">
              <a:defRPr sz="1300" baseline="0"/>
            </a:lvl6pPr>
            <a:lvl7pPr indent="-179996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6">
              <a:defRPr sz="1300"/>
            </a:lvl3pPr>
            <a:lvl4pPr indent="-179996">
              <a:defRPr sz="1300"/>
            </a:lvl4pPr>
            <a:lvl5pPr indent="-179996">
              <a:defRPr sz="1300" baseline="0"/>
            </a:lvl5pPr>
            <a:lvl6pPr indent="-179996">
              <a:defRPr sz="1300"/>
            </a:lvl6pPr>
            <a:lvl7pPr indent="-179996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CAF5-4490-4614-AE28-F519099B9848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1870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24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6">
              <a:defRPr sz="1300"/>
            </a:lvl3pPr>
            <a:lvl4pPr indent="-179996">
              <a:defRPr sz="1300"/>
            </a:lvl4pPr>
            <a:lvl5pPr indent="-179996">
              <a:defRPr sz="1300"/>
            </a:lvl5pPr>
            <a:lvl6pPr indent="-179996">
              <a:defRPr sz="1300" baseline="0"/>
            </a:lvl6pPr>
            <a:lvl7pPr indent="-179996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62BEB-B839-4121-9186-FB52DB490585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88000" y="432000"/>
            <a:ext cx="3924000" cy="39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80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BA732A-1546-4313-975B-EC42DC7D6814}" type="datetime1">
              <a:rPr lang="en-US" smtClean="0"/>
              <a:t>12/10/2019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73519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90A88-C2AC-45BA-8C6C-56A659445740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7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866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1 large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6120000" cy="2700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F75B9-6609-44A0-83FC-DE8B183B5A64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66000" y="1224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66000" y="2700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356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3BB5-BF3C-401E-8363-52B508461EAA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164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64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2856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856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8"/>
          </p:nvPr>
        </p:nvSpPr>
        <p:spPr>
          <a:xfrm>
            <a:off x="4068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4068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5280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280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649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9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>
            <p:ph sz="half" idx="24"/>
          </p:nvPr>
        </p:nvSpPr>
        <p:spPr>
          <a:xfrm>
            <a:off x="770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94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770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276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only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902EC6-8E08-4619-894F-4A0336D9CD2F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918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only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73BB-37A0-4F7E-8318-30DEFA7AA644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4209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52C142-6ACB-4106-AFBE-63C509F0F22E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3994" indent="-233994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7988">
              <a:defRPr sz="1800">
                <a:solidFill>
                  <a:schemeClr val="bg1"/>
                </a:solidFill>
              </a:defRPr>
            </a:lvl3pPr>
            <a:lvl4pPr marL="701983">
              <a:defRPr sz="1800">
                <a:solidFill>
                  <a:schemeClr val="bg1"/>
                </a:solidFill>
              </a:defRPr>
            </a:lvl4pPr>
            <a:lvl5pPr marL="935977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pic>
        <p:nvPicPr>
          <p:cNvPr id="10" name="Picture 9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57200"/>
            <a:ext cx="120863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02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763986-8CFF-4EB3-99E6-9374EB87A733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3994" indent="-233994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7988">
              <a:defRPr sz="1800">
                <a:solidFill>
                  <a:schemeClr val="bg1"/>
                </a:solidFill>
              </a:defRPr>
            </a:lvl3pPr>
            <a:lvl4pPr marL="701983">
              <a:defRPr sz="1800">
                <a:solidFill>
                  <a:schemeClr val="bg1"/>
                </a:solidFill>
              </a:defRPr>
            </a:lvl4pPr>
            <a:lvl5pPr marL="935977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044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E4A0-FA6B-466C-A3A9-E033377915E0}" type="datetime1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5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8165-779A-48BF-85FA-3056853BD99F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4842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EC80371-5DE2-4A5A-B1DB-E65E0F8B9E56}" type="datetime1">
              <a:rPr lang="en-GB" smtClean="0"/>
              <a:t>10/12/2019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431800" y="3006130"/>
            <a:ext cx="13318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431800" y="3095625"/>
            <a:ext cx="1331888" cy="1152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235561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D2FD7-70C6-4461-AC83-43B854802DDA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3792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03DC-2EE2-47ED-91DD-18BD04DB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7881-693F-462E-B0A9-21781019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6571-F96A-4E6B-A4B7-5ECAD2F7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E9C5-CE23-4A4D-AD31-D805C912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D59-713E-483E-A6B1-087B9A09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1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A66-0084-44B2-B5CF-6BBF6807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EC99-79D1-4C4F-9922-AA090F8F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8625-8360-47C8-8E45-96C30788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25D4B-6688-4769-AB27-84C45658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2910-A666-4DEB-BBD1-289D3BC6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401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F4B0-0000-439D-ADE7-9DE3513A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9C7A-45B8-4F5B-89BC-CD7752383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E5AD-C645-4FEC-99AA-2DDE62B8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0E6C-2AFE-4E70-9232-260309E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10DE1-9486-44C0-B85F-F66630A8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530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EFB-9804-4A7F-B88B-CB0643FC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3E04-2405-40EF-BED0-50D126FEA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96F97-6797-41F2-8754-C79EAA0B6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580D-C174-4DA0-9CDE-D0354229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309E-7E01-4F54-B852-ECA33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1334-F0F8-4457-AB12-5247BC1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11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1DCD-E302-4ADF-80C0-4A1BB928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DD12A-F9AD-485D-BBFA-C22309EB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3EF13-B51C-41B1-A082-D4833445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9523F-7539-4BDD-B3A0-B322E9876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8499A-A4B5-4FE3-8021-3174D3947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D2511-CFE6-4B35-95F0-7A8DDD41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8C0D9-2506-4181-8C27-19A916A3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10F9A-8D69-4937-BB17-1C89F33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752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7B69-D993-4362-9D98-5C5A852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C7095-5832-4107-95CA-7386BD82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8B951-B96D-4631-A7D1-0EB5A0D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B5566-6F84-46CB-A912-07BB57D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135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B7FD4-28C9-4F5A-AB8B-85A2258C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30879-B3F4-43D4-9D8D-49FC3BA8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424BC-ED50-4496-8BBA-0F162933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0659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6974-C398-4263-981F-5FF078C1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4797-151F-4D2A-8731-1015E902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BF2AE-23FE-4DCF-A935-607A09CDD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C983-2301-4E82-B173-83E71A70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9ABF6-8F8C-4011-8F78-EEF9857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47F0-CDFF-45B7-892F-1A27D31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1419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DF06-6DD3-4997-9F2D-1980E91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CC7A3-9E2A-4C76-BD0B-134C570C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1FA90-081E-42EF-B84B-F883A96D4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E1A5A-E533-41EB-B5D0-DAA0965D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AE9E-0931-409F-A864-01601EF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7C299-4F91-4148-B7E5-2D2AC30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601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3FCE-6D73-49AB-BB47-F8D20513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3FA9-1F73-41D2-B38B-D067E6047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9C2B8-F67E-4C5D-BFD2-89BFE89A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1E4D-EF6C-4938-B4B8-330B3CC2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863-70BA-4BA2-9E8C-788111BF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09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431990" indent="-251994">
              <a:defRPr/>
            </a:lvl3pPr>
            <a:lvl4pPr marL="863978" indent="-251994">
              <a:defRPr/>
            </a:lvl4pPr>
            <a:lvl5pPr marL="1295968" indent="-251994">
              <a:defRPr/>
            </a:lvl5pPr>
            <a:lvl6pPr indent="-251994">
              <a:defRPr/>
            </a:lvl6pPr>
            <a:lvl7pPr indent="-251994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94DEC-B7DE-4B97-A7E2-9CB8110B0875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3690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788E6-DB86-4595-B7CB-FB16FFC83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B34F2-8C4B-4DE8-A4BD-B47771B8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90AE7-27DB-44B2-81D1-8C77655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6326-1742-4D55-AB5E-A1585B49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6A8F-629A-4E94-8D2E-C96121F4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74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4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3" y="1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1" indent="0">
              <a:buNone/>
              <a:defRPr/>
            </a:lvl3pPr>
            <a:lvl4pPr marL="612760" indent="0">
              <a:buNone/>
              <a:defRPr/>
            </a:lvl4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3654859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1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17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152B6-83C3-4567-96CF-D19AF203925A}" type="datetime1">
              <a:rPr lang="en-GB" smtClean="0"/>
              <a:t>10/12/2019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544917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light bg)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CFF45A69-0639-4320-AF40-3C1BEC1F39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4DA12846-4187-49D2-A323-25090C00B9DC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6F40F678-15B0-4A50-9C31-614648361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4" y="434977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7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EF305045-E6C4-401E-8FB0-5F9549B1C40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3EE0195-7D45-40CB-9606-F05C67DEE77C}" type="datetime1">
              <a:rPr lang="en-GB" smtClean="0"/>
              <a:t>10/12/2019</a:t>
            </a:fld>
            <a:endParaRPr lang="en-GB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9A1A353-9C46-4885-9E2B-0D058E7318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B6AC340-65FC-4506-9180-B1D77FE09F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5D9A-54BC-4015-8A60-92F55F8C889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20165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dark dg)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F923F5FD-8515-4E74-B007-502BA40E73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F7E02234-3E84-4802-98A9-3BE1F657868D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7291A8E9-5C35-4A35-8CCB-CE8F2AC719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431802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7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26E02846-37EF-41DB-A47B-023CE626B46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84CD958-8E67-44C1-A2B7-968ABE113A75}" type="datetime1">
              <a:rPr lang="en-GB" smtClean="0"/>
              <a:t>10/12/2019</a:t>
            </a:fld>
            <a:endParaRPr lang="en-GB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DD805E3-83F5-4451-8436-8D72546E26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5A0C7AC-D4A1-460F-B2B0-DAAFEE88D4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E0362D-A3D9-48A4-9D5A-973857DE57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50547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736FF9D-695D-4A4A-93F0-23333E4A7D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E624AD5-8DE0-46AE-90B7-47B5738ACEB7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2">
            <a:extLst>
              <a:ext uri="{FF2B5EF4-FFF2-40B4-BE49-F238E27FC236}">
                <a16:creationId xmlns:a16="http://schemas.microsoft.com/office/drawing/2014/main" id="{31D837E7-DD9E-4D9F-8FDD-2A56111281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4" y="434977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7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4462336C-5B3F-4727-A52E-69CB246F33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FF8E40C-606D-4AB8-80BB-2C16779CB6B3}" type="datetime1">
              <a:rPr lang="en-GB" smtClean="0"/>
              <a:t>10/12/2019</a:t>
            </a:fld>
            <a:endParaRPr lang="en-GB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61E2097-3971-4B8C-AF76-FD217510381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430D049-A690-48E0-8413-79D5F89DB9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4AF1C-6EC5-400F-9ADD-3189CFFA391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38896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dark bg)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3F81FC4-42F1-41F0-A13D-4231442DD0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D46B9D9D-70D2-4989-AC8A-0E6411730A52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 descr="ATI_logo_white.ai">
            <a:extLst>
              <a:ext uri="{FF2B5EF4-FFF2-40B4-BE49-F238E27FC236}">
                <a16:creationId xmlns:a16="http://schemas.microsoft.com/office/drawing/2014/main" id="{572D43E1-1BEE-4FBE-BC87-633994CF7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431802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7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031D54DF-568C-43B9-A4C4-E9A68D212AF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36C537-AAF1-43D5-A183-0E5BEEB5F10E}" type="datetime1">
              <a:rPr lang="en-GB" smtClean="0"/>
              <a:t>10/12/2019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FEAEAC0-E9A6-4AFD-885A-3F5202B5AD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FED016E-B10C-4630-8D08-148F3B311E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857B99-8A24-4CE3-9D93-6C225F522E2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87214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BA2361-249F-4A82-8D0A-A212A476E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B5283C-3D8B-4B71-A304-2CCA7D8DEF04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0" descr="ATI_logo_white.ai">
            <a:extLst>
              <a:ext uri="{FF2B5EF4-FFF2-40B4-BE49-F238E27FC236}">
                <a16:creationId xmlns:a16="http://schemas.microsoft.com/office/drawing/2014/main" id="{B9AEBBC6-D1E8-493C-A82C-BB78E388A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431802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30564E0-B650-48FD-AB20-2541BF043F2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B978B94-8072-4A7C-80E2-8E7F91517DCE}" type="datetime1">
              <a:rPr lang="en-GB" smtClean="0"/>
              <a:t>10/12/2019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7257802-C520-4C2E-929A-E742C96B28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5886B26-6176-49BC-A790-CFC0119494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56B7DB-8811-4446-8868-E8BA2F11F92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33055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3761C2-3B65-4A4D-B0D0-6896F9AEAF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8C9C43-AD1F-45D8-990A-5A348023581B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53BD1CED-B88E-4952-A5F6-690416753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4" y="434977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BBD9710-3E36-4DDA-8B72-3297D8C16F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DF26F8D-DE76-4B29-A594-37A4CD266EE6}" type="datetime1">
              <a:rPr lang="en-GB" smtClean="0"/>
              <a:t>10/12/2019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EF8D2E7-2969-46B9-8FEF-89C56F9AF1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5309E33-6BE6-46EE-8D11-F235F206F5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FC25E-665A-4434-BADD-819D1CA97A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538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7988" indent="-233994">
              <a:defRPr sz="1800"/>
            </a:lvl4pPr>
            <a:lvl5pPr marL="701983" indent="-233994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7B037-EADE-4FAE-91C0-80DCF89985AE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9773877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641CD-F3BF-4F8A-B93A-0E798740A9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413E2F-7F8D-4C91-B9CD-FD31168E491B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 descr="ATI_logo_white.ai">
            <a:extLst>
              <a:ext uri="{FF2B5EF4-FFF2-40B4-BE49-F238E27FC236}">
                <a16:creationId xmlns:a16="http://schemas.microsoft.com/office/drawing/2014/main" id="{725848F7-9EE9-49B5-A0AD-3D5958E552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431802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F52D799F-54EC-48A4-BBC2-8105384A84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A430D03-4042-4D9C-9F19-B84CBD09FB96}" type="datetime1">
              <a:rPr lang="en-GB" smtClean="0"/>
              <a:t>10/12/2019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1891A5D-AF5B-4418-A055-C9D3595D7AF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001F0C-48B8-4B58-A468-A9E81DEC99F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9BE4ED-0F0E-4D41-9FC4-56C5359FCA8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965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B5CA642-8891-474D-A64D-A263B1F2D2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63B5119-E2E9-4982-8B51-9501F645ACE3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A225939-5AF2-4DC6-BC3B-6374B06C53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EEF371-101A-44B3-B7BA-38E41674B8F7}" type="datetime1">
              <a:rPr lang="en-GB" smtClean="0"/>
              <a:t>10/12/2019</a:t>
            </a:fld>
            <a:endParaRPr lang="en-GB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95195FA-6AB2-4B6D-9F5B-E321E2A2C2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FA1F5DE-12BD-4936-9AFB-3DB20BCFC0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879EF2-9587-4F7F-B809-D2AB2B107D7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3775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60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0875881E-B15D-44E8-B0D8-489F10B2CEA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BA1D6B9-C97D-4255-B87C-B21F5EF9A2FA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A39A4C9-ADBB-4317-8AA2-16D2763720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E50930-3390-4B2E-88BF-424C89A05B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B159E-CFA1-42C6-864A-7122B0FB3EB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150577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C7A674B-8C7F-4034-890C-65B15145A7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84E0C03-6165-47E9-8BF3-AFA5EC3B1F3F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A3B7368-E064-4E07-AA3A-BA6502C1376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1E32E7-B559-495A-8CEC-61982FF422CF}" type="datetime1">
              <a:rPr lang="en-GB" smtClean="0"/>
              <a:t>10/12/2019</a:t>
            </a:fld>
            <a:endParaRPr lang="en-GB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DAB9B44-33E9-43B8-A71F-B31EE38306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53EF04C-1EA5-4132-8070-5580B7C2B5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6F6EEB-170D-4C18-80CF-6AD4A52B34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012335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431979" indent="-251988">
              <a:defRPr/>
            </a:lvl3pPr>
            <a:lvl4pPr marL="863957" indent="-251988">
              <a:defRPr/>
            </a:lvl4pPr>
            <a:lvl5pPr marL="1295936" indent="-251988">
              <a:defRPr/>
            </a:lvl5pPr>
            <a:lvl6pPr indent="-251988">
              <a:defRPr/>
            </a:lvl6pPr>
            <a:lvl7pPr indent="-251988"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2C55D-21C4-4403-8181-54826F2B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D5E83-9660-4C84-BC3B-6979ABAFFCF6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0C6D-C79F-4295-BEAF-3E8ABF45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2A910-BDF4-4E90-A93C-F1414B26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37EF9-A683-423E-A906-625A664AB9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97243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7976" indent="-233988">
              <a:defRPr sz="1800"/>
            </a:lvl4pPr>
            <a:lvl5pPr marL="701966" indent="-233988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41BD71A-0E91-4108-8D89-018A86C70DA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4811A-3AE7-4B66-8701-FB6A3042ACA6}" type="datetime1">
              <a:rPr lang="en-GB" smtClean="0"/>
              <a:t>10/12/2019</a:t>
            </a:fld>
            <a:endParaRPr lang="en-GB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FFE94CD-63D0-4C2E-B59D-36A9DC6BAFC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5D50CE-7587-428C-9F43-806D11122B6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33E59-DBE5-435B-9C7D-9E6D42ABEEB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03661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/>
            </a:lvl1pPr>
            <a:lvl3pPr marL="233988" indent="-233988">
              <a:defRPr/>
            </a:lvl3pPr>
            <a:lvl4pPr marL="467976" indent="-233988">
              <a:defRPr/>
            </a:lvl4pPr>
            <a:lvl5pPr marL="701966" indent="-233988"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470D-3036-4425-9776-9172B2559C5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EBD07-0AA1-46A7-9249-37D426026240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5A6E-38F1-424F-97C7-DBEC00B42D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195D8-A227-4F9C-B581-DB2FA56F74A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EA431-E187-4612-94EC-0C7AAFE10B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47987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E8E5A394-3815-4B47-835C-98A45F05CBE3}"/>
              </a:ext>
            </a:extLst>
          </p:cNvPr>
          <p:cNvCxnSpPr/>
          <p:nvPr userDrawn="1"/>
        </p:nvCxnSpPr>
        <p:spPr>
          <a:xfrm>
            <a:off x="431802" y="360363"/>
            <a:ext cx="828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>
            <a:extLst>
              <a:ext uri="{FF2B5EF4-FFF2-40B4-BE49-F238E27FC236}">
                <a16:creationId xmlns:a16="http://schemas.microsoft.com/office/drawing/2014/main" id="{03860456-DAAD-4619-86AB-83A342615E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767B5FB-0679-428C-8D93-307F777E2910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>
                <a:solidFill>
                  <a:schemeClr val="bg1"/>
                </a:solidFill>
              </a:defRPr>
            </a:lvl1pPr>
            <a:lvl3pPr marL="233988" indent="-233988">
              <a:defRPr/>
            </a:lvl3pPr>
            <a:lvl4pPr marL="467976" indent="-233988">
              <a:defRPr/>
            </a:lvl4pPr>
            <a:lvl5pPr marL="701966" indent="-233988"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02E7078-5BEA-4F19-AE99-49FA3874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F5EC833-F2F6-4B22-B7CA-88530E81C961}" type="datetime1">
              <a:rPr lang="en-GB" smtClean="0"/>
              <a:t>10/12/2019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C18310E-0CA6-4CF7-80E3-F5CF6678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FB8C7C-5236-4E50-88C8-DBC5E11F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1832CF-E591-48C5-81E1-923ACB15836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322121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2">
              <a:defRPr sz="1300"/>
            </a:lvl3pPr>
            <a:lvl4pPr indent="-179992">
              <a:defRPr sz="1300"/>
            </a:lvl4pPr>
            <a:lvl5pPr indent="-179992">
              <a:defRPr sz="1300"/>
            </a:lvl5pPr>
            <a:lvl6pPr indent="-179992">
              <a:defRPr sz="1300" baseline="0"/>
            </a:lvl6pPr>
            <a:lvl7pPr indent="-179992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2">
              <a:defRPr sz="1300"/>
            </a:lvl3pPr>
            <a:lvl4pPr indent="-179992">
              <a:defRPr sz="1300"/>
            </a:lvl4pPr>
            <a:lvl5pPr indent="-179992">
              <a:defRPr sz="1300" baseline="0"/>
            </a:lvl5pPr>
            <a:lvl6pPr indent="-179992">
              <a:defRPr sz="1300"/>
            </a:lvl6pPr>
            <a:lvl7pPr indent="-179992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D9A510-A556-4340-9730-0410E61E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24DC4-AE2A-43F3-BCCA-5FA59F9CC543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140AB4-6622-4C7F-B30B-C62AF108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7CA89B-3FE2-4E3B-8DE6-6E3DF280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9A1D2-3F52-4F58-972A-817C99F2A6C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6992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24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2">
              <a:defRPr sz="1300"/>
            </a:lvl3pPr>
            <a:lvl4pPr indent="-179992">
              <a:defRPr sz="1300"/>
            </a:lvl4pPr>
            <a:lvl5pPr indent="-179992">
              <a:defRPr sz="1300"/>
            </a:lvl5pPr>
            <a:lvl6pPr indent="-179992">
              <a:defRPr sz="1300" baseline="0"/>
            </a:lvl6pPr>
            <a:lvl7pPr indent="-179992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88000" y="432000"/>
            <a:ext cx="3924000" cy="3924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F6267D-0FBA-460E-9B63-6A29DDE2AE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CD55B-F481-4C87-9C3D-3BC02AF5412A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A7F5813-9FA8-4E3B-868A-3C4FA3ADE3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A9C986C-4656-4C4B-BF2E-F2D224FF68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FA632-D00F-477F-88DB-15D772B68E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087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E98C5-DF07-4A9B-8796-005250B528B3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B4455-0CE4-4CC6-86D1-485B27B50035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2A60ACF-2223-4A15-91FB-C0933106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97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7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01230F8-BAEF-4D10-BFC6-145C6C84CE5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17B57-4F3B-4ED1-810A-B4AB75D489F4}" type="datetime1">
              <a:rPr lang="en-GB" smtClean="0"/>
              <a:t>10/12/2019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3F5CED-88A1-49EC-8070-FB82DF9845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03FE3B7-677D-4C28-9741-39A0118A9E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6E6D-B975-47A1-87CA-87B9D5A62E8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83536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1 large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6120000" cy="2700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66000" y="1224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66000" y="2700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83E6546-4157-424D-9367-513E8EA090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E4239-AD94-423E-A672-C15DF909D924}" type="datetime1">
              <a:rPr lang="en-GB" smtClean="0"/>
              <a:t>10/12/2019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2AFA60-2BB8-4354-89B2-CDEC28BC85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13773DF-9697-4017-8036-8E5EEBC3A3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0EDE-9C41-4F63-A50D-A97299E7DF6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176881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164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64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2856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856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8"/>
          </p:nvPr>
        </p:nvSpPr>
        <p:spPr>
          <a:xfrm>
            <a:off x="4068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4068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5280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280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649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9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4"/>
          </p:nvPr>
        </p:nvSpPr>
        <p:spPr>
          <a:xfrm>
            <a:off x="770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3988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770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0C9770-4838-49CA-96B0-78B97E444D04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B886D-D9A0-4964-B8C0-EF98E1337A35}" type="datetime1">
              <a:rPr lang="en-GB" smtClean="0"/>
              <a:t>10/12/2019</a:t>
            </a:fld>
            <a:endParaRPr lang="en-GB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F89DDEE-2FA5-469D-8394-4F7B9AF5D69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15BD31D-CE87-48FB-8EE3-49437E2CDB9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15136-04DE-40F2-8BC8-A8A99F2450A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65724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mage only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CF067FD-D86D-4BF0-A4A2-F39D9CA6A0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5C9F2ACF-6798-4B63-98E1-A5A8FB11B3B4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EBC5C8E-6734-4F18-9ED8-BAA5D6F1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0F2AC9E-07BD-43E6-BE2C-FD8DA75C2AE9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F9813CC-DFFB-4714-AA1C-88668083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1EC29F8-D9BE-482C-97A6-FE4CCEA7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D4E3BFC-AF27-4A08-AB45-F259C00C87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96808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only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176674B-544A-4B55-BB5C-C99E81F4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13898-9F13-41B2-8BC7-F88FCB04A78B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3BEAF8B-0021-489B-9481-03F92302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C4D296E-E270-4976-9F1E-6DB68BD7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2CBB0-ACDE-47FF-B5E2-8D9AA5599D4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655377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01BF380-43BF-46B2-A031-A8036C2048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D751CF3-A205-4B63-918E-E48AB59A677E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12C5CE98-3CDF-45FD-8344-A19CCF1919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3988" indent="-233988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7976">
              <a:defRPr sz="1800">
                <a:solidFill>
                  <a:schemeClr val="bg1"/>
                </a:solidFill>
              </a:defRPr>
            </a:lvl3pPr>
            <a:lvl4pPr marL="701966">
              <a:defRPr sz="1800">
                <a:solidFill>
                  <a:schemeClr val="bg1"/>
                </a:solidFill>
              </a:defRPr>
            </a:lvl4pPr>
            <a:lvl5pPr marL="935954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0FF6D37-7029-4C00-ABCD-B4D6287B83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7302179-BE9E-40C0-B59B-A64600EBBADF}" type="datetime1">
              <a:rPr lang="en-GB" smtClean="0"/>
              <a:t>10/12/2019</a:t>
            </a:fld>
            <a:endParaRPr lang="en-GB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61CC82D-89A1-4AD8-A966-DBD79AE8E0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BE1DD59-5563-4B48-9978-D8BDDD9708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73CEC47-2964-4ACA-BA0A-EF25DD6D1F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76286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2B57FC7-7CA0-41E6-9068-9F72CB29F3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CE29BDE5-2C4B-406D-B125-CC03AA618702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3988" indent="-233988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7976">
              <a:defRPr sz="1800">
                <a:solidFill>
                  <a:schemeClr val="bg1"/>
                </a:solidFill>
              </a:defRPr>
            </a:lvl3pPr>
            <a:lvl4pPr marL="701966">
              <a:defRPr sz="1800">
                <a:solidFill>
                  <a:schemeClr val="bg1"/>
                </a:solidFill>
              </a:defRPr>
            </a:lvl4pPr>
            <a:lvl5pPr marL="935954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4DB21D6A-359F-4153-8E51-873599BFBE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DAF6E2-AB92-4F88-9DEC-34CC01B373CF}" type="datetime1">
              <a:rPr lang="en-GB" smtClean="0"/>
              <a:t>10/12/2019</a:t>
            </a:fld>
            <a:endParaRPr lang="en-GB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E38C63D-6178-4F5F-9BCD-DCC4B7CF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2E1574-EB56-487A-B689-50697A172F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CADD6B4-3C61-4159-87E5-82A5CA87B88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34318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D2AC6E2-BA43-4AC0-AF7E-A9AD1A38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006C3-F344-4426-B2AE-80F8AC8FE79A}" type="datetime1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0D8193-3231-4D3C-A636-0A1B5E1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9BB7FC-B064-42F4-BA0A-22C5EE84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FC8C-45B9-4F7A-ACBD-82B915D4C6D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32502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177C64-B128-4A75-A8AE-E0027FFF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C7445-CD6B-4E13-93BB-9E192D8DB504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400CC2A-A6B5-4331-B722-A55BF5D6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F5DEC3-641F-4DF6-875D-E9338C27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7E8FE-931A-4733-BAA2-917B8E972A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137715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198F-C708-4281-A6EA-C3D8203EAD0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10/12/2019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The Alan Turing Institute Data Study Group April 2018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5126-35E5-4363-83E3-57A8C6E7106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6">
              <a:defRPr sz="1300"/>
            </a:lvl3pPr>
            <a:lvl4pPr indent="-179996">
              <a:defRPr sz="1300"/>
            </a:lvl4pPr>
            <a:lvl5pPr indent="-179996">
              <a:defRPr sz="1300"/>
            </a:lvl5pPr>
            <a:lvl6pPr indent="-179996">
              <a:defRPr sz="1300" baseline="0"/>
            </a:lvl6pPr>
            <a:lvl7pPr indent="-179996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79996">
              <a:defRPr sz="1300"/>
            </a:lvl3pPr>
            <a:lvl4pPr indent="-179996">
              <a:defRPr sz="1300"/>
            </a:lvl4pPr>
            <a:lvl5pPr indent="-179996">
              <a:defRPr sz="1300" baseline="0"/>
            </a:lvl5pPr>
            <a:lvl6pPr indent="-179996">
              <a:defRPr sz="1300"/>
            </a:lvl6pPr>
            <a:lvl7pPr indent="-179996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CA3FE1-876B-4B9F-8344-8F718338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D954E-7EF5-4303-BCE5-C30C3B0E54E1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202A-1758-49DC-8055-0F9FACFCE9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FA4FC-8334-40DA-9595-BE83E1ECD18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655243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360770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1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6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2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602414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124946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10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579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29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20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1" y="431801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801" y="4722813"/>
            <a:ext cx="828675" cy="144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E7D4FB-D556-4702-BF77-3BBD141624CD}" type="datetime1">
              <a:rPr lang="en-US" smtClean="0"/>
              <a:t>12/10/2019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1" y="4722813"/>
            <a:ext cx="539750" cy="14446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1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8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189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378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566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754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789" indent="-250819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579" indent="-250819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368" indent="-250819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7957" indent="-251994" algn="l" defTabSz="914378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59946" indent="-251994" algn="l" defTabSz="914378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800" y="4722813"/>
            <a:ext cx="828675" cy="144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360AFA-6596-4D94-916C-85BA12D9FB46}" type="datetime1">
              <a:rPr lang="en-GB"/>
              <a:pPr>
                <a:defRPr/>
              </a:pPr>
              <a:t>10/12/2019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0" y="4722813"/>
            <a:ext cx="539750" cy="14446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224000"/>
            <a:ext cx="8280000" cy="3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text. Indent for secondary levels and bullets. Or use buttons to add content. 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00" y="4723200"/>
            <a:ext cx="828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143DB566-75FE-461D-BE36-193810B33DA2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6000" y="4849200"/>
            <a:ext cx="540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2000" y="472320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2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</p:sldLayoutIdLst>
  <p:hf sldNum="0" hdr="0" ft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90" indent="-251994" algn="l" defTabSz="914378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78" indent="-251994" algn="l" defTabSz="914378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968" indent="-251994" algn="l" defTabSz="914378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7957" indent="-251994" algn="l" defTabSz="914378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59946" indent="-251994" algn="l" defTabSz="914378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8B229-2873-4EFE-8EE0-ADDDB8FF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34D24-4F12-44E4-9B88-C8DF4FB4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C8DF7-FC7A-490B-8F35-CC93E665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FE4B-EB3C-48E1-9309-4A3EFF9939C9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43E1-3A96-43C6-9AF6-9B7ACD3C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8B6F-684E-4C17-B54B-6776A3AF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5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A0BE5568-28E0-4390-AAB3-AF17A7EC47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28D137B-CE51-4628-BF3E-02657CF8DE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2" y="431802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C2F0E-F32E-4D1D-A736-C6549A45D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2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text. Indent for secondary levels and bullets. Or use buttons to add content. 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FBB7-4B43-47B8-9DDC-DBF6DCA5A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801" y="4722813"/>
            <a:ext cx="828675" cy="144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405FBB-D11B-4ED3-91F2-00FE83F5435A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A4F0A-BE0A-45BC-8C0B-4E77B60AB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2" y="4849814"/>
            <a:ext cx="5400675" cy="142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Alan Turing Institute Data Study Group April 2018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C95F-275F-46D1-983B-CBEFA4C6A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1" y="4722813"/>
            <a:ext cx="539750" cy="14446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 b="1"/>
            </a:lvl1pPr>
          </a:lstStyle>
          <a:p>
            <a:pPr>
              <a:defRPr/>
            </a:pPr>
            <a:fld id="{7DB694BB-9E8C-417E-BBDA-6E5ACD932E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FCD92F-2AC0-483F-A2E6-4C2DFB3478AE}"/>
              </a:ext>
            </a:extLst>
          </p:cNvPr>
          <p:cNvCxnSpPr/>
          <p:nvPr userDrawn="1"/>
        </p:nvCxnSpPr>
        <p:spPr>
          <a:xfrm>
            <a:off x="431802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7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</p:sldLayoutIdLst>
  <p:hf sldNum="0"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178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355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532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709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778" indent="-250813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558" indent="-250813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336" indent="-250813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7914" indent="-251988" algn="l" defTabSz="914355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59892" indent="-251988" algn="l" defTabSz="914355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7" r:id="rId33"/>
    <p:sldLayoutId id="2147483778" r:id="rId34"/>
    <p:sldLayoutId id="2147483779" r:id="rId35"/>
    <p:sldLayoutId id="2147483780" r:id="rId36"/>
    <p:sldLayoutId id="2147483781" r:id="rId37"/>
    <p:sldLayoutId id="2147483782" r:id="rId38"/>
    <p:sldLayoutId id="2147483783" r:id="rId39"/>
    <p:sldLayoutId id="2147483784" r:id="rId40"/>
    <p:sldLayoutId id="2147483785" r:id="rId41"/>
    <p:sldLayoutId id="2147483786" r:id="rId42"/>
    <p:sldLayoutId id="2147483787" r:id="rId43"/>
  </p:sldLayoutIdLst>
  <p:hf hdr="0"/>
  <p:txStyles>
    <p:titleStyle>
      <a:lvl1pPr marL="0" indent="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13" Type="http://schemas.openxmlformats.org/officeDocument/2006/relationships/image" Target="../media/image40.gif"/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12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gif"/><Relationship Id="rId11" Type="http://schemas.openxmlformats.org/officeDocument/2006/relationships/image" Target="../media/image38.gif"/><Relationship Id="rId5" Type="http://schemas.openxmlformats.org/officeDocument/2006/relationships/image" Target="../media/image32.gif"/><Relationship Id="rId10" Type="http://schemas.openxmlformats.org/officeDocument/2006/relationships/image" Target="../media/image37.gif"/><Relationship Id="rId4" Type="http://schemas.openxmlformats.org/officeDocument/2006/relationships/image" Target="../media/image31.gif"/><Relationship Id="rId9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51" y="0"/>
            <a:ext cx="5398750" cy="359828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7" y="1347615"/>
            <a:ext cx="7920880" cy="2448272"/>
          </a:xfrm>
        </p:spPr>
        <p:txBody>
          <a:bodyPr/>
          <a:lstStyle/>
          <a:p>
            <a:r>
              <a:rPr lang="en-GB" sz="3600" b="1" dirty="0"/>
              <a:t>The Alan Turing Institute</a:t>
            </a:r>
            <a:br>
              <a:rPr lang="en-GB" sz="3600" dirty="0"/>
            </a:br>
            <a:br>
              <a:rPr lang="en-GB" sz="3600" b="1" dirty="0"/>
            </a:br>
            <a:r>
              <a:rPr lang="en-GB" sz="3600" b="1" dirty="0"/>
              <a:t>Data Study Group 8</a:t>
            </a:r>
            <a:br>
              <a:rPr lang="en-GB" sz="3600" dirty="0"/>
            </a:br>
            <a:br>
              <a:rPr lang="en-GB" sz="3600" dirty="0"/>
            </a:br>
            <a:br>
              <a:rPr lang="en-GB" sz="3600"/>
            </a:br>
            <a:r>
              <a:rPr lang="en-GB" sz="3600" b="1"/>
              <a:t>December 2019</a:t>
            </a:r>
            <a:br>
              <a:rPr lang="en-GB" sz="3600" dirty="0"/>
            </a:br>
            <a:endParaRPr lang="en-GB" sz="240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 flipV="1">
            <a:off x="395536" y="1995686"/>
            <a:ext cx="6984776" cy="45719"/>
          </a:xfrm>
        </p:spPr>
      </p:sp>
    </p:spTree>
    <p:extLst>
      <p:ext uri="{BB962C8B-B14F-4D97-AF65-F5344CB8AC3E}">
        <p14:creationId xmlns:p14="http://schemas.microsoft.com/office/powerpoint/2010/main" val="209862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D32B1-9316-46D1-8EDF-B3A4A4E0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5481" y="1036715"/>
            <a:ext cx="1185695" cy="160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C2F3A-8F1E-4723-9D91-BA7EF7E1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55086" y="2442669"/>
            <a:ext cx="1483808" cy="1334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204A9-3BB4-4804-99D6-2785D500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8914" y="2613585"/>
            <a:ext cx="1139983" cy="1424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145CA-B3F1-4DFC-B051-3FA4E394A5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2737" y="1095359"/>
            <a:ext cx="1409710" cy="1409710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11B5F8F3-962A-4017-B07C-A33CEAFD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80" y="348716"/>
            <a:ext cx="8296857" cy="2448272"/>
          </a:xfrm>
        </p:spPr>
        <p:txBody>
          <a:bodyPr/>
          <a:lstStyle/>
          <a:p>
            <a:r>
              <a:rPr lang="en-GB" sz="3600" dirty="0"/>
              <a:t>A huge thank you to your Facilitators</a:t>
            </a:r>
            <a:br>
              <a:rPr lang="en-GB" sz="3600" dirty="0"/>
            </a:br>
            <a:br>
              <a:rPr lang="en-GB" sz="3600" dirty="0"/>
            </a:br>
            <a:endParaRPr lang="en-GB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09824E-6277-43BA-846F-6A29C8D4847C}"/>
              </a:ext>
            </a:extLst>
          </p:cNvPr>
          <p:cNvCxnSpPr>
            <a:cxnSpLocks/>
          </p:cNvCxnSpPr>
          <p:nvPr/>
        </p:nvCxnSpPr>
        <p:spPr>
          <a:xfrm>
            <a:off x="1" y="964406"/>
            <a:ext cx="834747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8141C-D763-4C45-928E-E8BE979626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14308" y="2751185"/>
            <a:ext cx="1362060" cy="1362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520628-409F-4243-B669-3938E237F1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49986" y="1027686"/>
            <a:ext cx="1425727" cy="15226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AE82A9-D853-4B0B-814F-AA66FA95447B}"/>
              </a:ext>
            </a:extLst>
          </p:cNvPr>
          <p:cNvSpPr/>
          <p:nvPr/>
        </p:nvSpPr>
        <p:spPr>
          <a:xfrm>
            <a:off x="-499825" y="2566361"/>
            <a:ext cx="2552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Adriaan Hilbers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Agile Datum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E7A85-5917-4BA7-B63A-DAC39504A2AF}"/>
              </a:ext>
            </a:extLst>
          </p:cNvPr>
          <p:cNvSpPr/>
          <p:nvPr/>
        </p:nvSpPr>
        <p:spPr>
          <a:xfrm>
            <a:off x="2502803" y="2620897"/>
            <a:ext cx="206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Laura Merritt </a:t>
            </a:r>
          </a:p>
          <a:p>
            <a:pPr algn="ctr"/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Dstl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– Anthrax 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EE42E-6D8A-47BA-8E13-810D9FC9FA35}"/>
              </a:ext>
            </a:extLst>
          </p:cNvPr>
          <p:cNvSpPr/>
          <p:nvPr/>
        </p:nvSpPr>
        <p:spPr>
          <a:xfrm>
            <a:off x="6841398" y="3777217"/>
            <a:ext cx="24946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Sam Blakeman</a:t>
            </a:r>
          </a:p>
          <a:p>
            <a:pPr algn="ctr"/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Dstl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– Bright-field image segmentation 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37F53-C009-4A0B-9C5E-B0FD39CD6CA4}"/>
              </a:ext>
            </a:extLst>
          </p:cNvPr>
          <p:cNvSpPr/>
          <p:nvPr/>
        </p:nvSpPr>
        <p:spPr>
          <a:xfrm>
            <a:off x="1205368" y="4038564"/>
            <a:ext cx="1871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</a:rPr>
              <a:t>Ondrej Bohdal </a:t>
            </a:r>
            <a:r>
              <a:rPr lang="en-GB" dirty="0" err="1">
                <a:latin typeface="Arial" panose="020B0604020202020204" pitchFamily="34" charset="0"/>
              </a:rPr>
              <a:t>SenSat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AB02D4-0EEB-46BD-AB11-AD53709F201E}"/>
              </a:ext>
            </a:extLst>
          </p:cNvPr>
          <p:cNvSpPr/>
          <p:nvPr/>
        </p:nvSpPr>
        <p:spPr>
          <a:xfrm>
            <a:off x="5286802" y="2596072"/>
            <a:ext cx="2552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Fazl Barez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</a:rPr>
              <a:t>The National Archives </a:t>
            </a:r>
            <a:endParaRPr lang="en-GB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FDF92E-B53F-4DCA-AD7F-923818F9D271}"/>
              </a:ext>
            </a:extLst>
          </p:cNvPr>
          <p:cNvSpPr/>
          <p:nvPr/>
        </p:nvSpPr>
        <p:spPr>
          <a:xfrm>
            <a:off x="3935949" y="4130312"/>
            <a:ext cx="2118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Daniel Nielsen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WWF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4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11B5F8F3-962A-4017-B07C-A33CEAFD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0" y="318911"/>
            <a:ext cx="8296857" cy="2448272"/>
          </a:xfrm>
        </p:spPr>
        <p:txBody>
          <a:bodyPr/>
          <a:lstStyle/>
          <a:p>
            <a:r>
              <a:rPr lang="en-GB" sz="3600" dirty="0"/>
              <a:t>And a huge thank you to your</a:t>
            </a:r>
            <a:br>
              <a:rPr lang="en-GB" sz="3600" dirty="0"/>
            </a:br>
            <a:r>
              <a:rPr lang="en-GB" sz="3600" dirty="0"/>
              <a:t>challenge PIs!</a:t>
            </a:r>
            <a:br>
              <a:rPr lang="en-GB" sz="3600" dirty="0"/>
            </a:br>
            <a:br>
              <a:rPr lang="en-GB" sz="3600" dirty="0"/>
            </a:br>
            <a:endParaRPr lang="en-GB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09824E-6277-43BA-846F-6A29C8D4847C}"/>
              </a:ext>
            </a:extLst>
          </p:cNvPr>
          <p:cNvCxnSpPr>
            <a:cxnSpLocks/>
          </p:cNvCxnSpPr>
          <p:nvPr/>
        </p:nvCxnSpPr>
        <p:spPr>
          <a:xfrm>
            <a:off x="0" y="1543046"/>
            <a:ext cx="834747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9455F96-E6D9-413D-AEA4-E5FB4C67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" y="3084930"/>
            <a:ext cx="1393670" cy="1672403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9E86E49-01CF-404B-9C8B-79C6CE85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22" y="1624892"/>
            <a:ext cx="1443532" cy="1443532"/>
          </a:xfrm>
          <a:prstGeom prst="rect">
            <a:avLst/>
          </a:prstGeom>
        </p:spPr>
      </p:pic>
      <p:pic>
        <p:nvPicPr>
          <p:cNvPr id="15" name="Picture 1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3A1E82D-4B37-402A-94DB-7D55D53E8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0" t="12318" r="-3170" b="-12318"/>
          <a:stretch/>
        </p:blipFill>
        <p:spPr>
          <a:xfrm>
            <a:off x="2491037" y="3084930"/>
            <a:ext cx="1393670" cy="1923242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BC7E684-0E36-486A-9FC6-DCC42F14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033" y="1609415"/>
            <a:ext cx="1393670" cy="1393670"/>
          </a:xfrm>
          <a:prstGeom prst="rect">
            <a:avLst/>
          </a:prstGeom>
        </p:spPr>
      </p:pic>
      <p:pic>
        <p:nvPicPr>
          <p:cNvPr id="25" name="Picture 2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BFBEFFA-7B0D-4C06-A272-7BAF1019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50" y="3062454"/>
            <a:ext cx="1393670" cy="1672404"/>
          </a:xfrm>
          <a:prstGeom prst="rect">
            <a:avLst/>
          </a:prstGeom>
        </p:spPr>
      </p:pic>
      <p:pic>
        <p:nvPicPr>
          <p:cNvPr id="27" name="Picture 26" descr="A person wearing a red shirt looking at the camera&#10;&#10;Description automatically generated">
            <a:extLst>
              <a:ext uri="{FF2B5EF4-FFF2-40B4-BE49-F238E27FC236}">
                <a16:creationId xmlns:a16="http://schemas.microsoft.com/office/drawing/2014/main" id="{5962D86E-552D-45A1-BBD1-80D9A97A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323" y="1609415"/>
            <a:ext cx="1270290" cy="1524348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2877DD7-2BD1-4CFE-B6F2-63C62F2D3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890" y="2887826"/>
            <a:ext cx="1393670" cy="18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54BEBE2-E3BB-43D5-8F76-2981088F1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5"/>
          <a:stretch/>
        </p:blipFill>
        <p:spPr>
          <a:xfrm>
            <a:off x="0" y="1"/>
            <a:ext cx="9143985" cy="51434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15EE4E3-78C2-485C-841F-23D9AB1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12" y="900114"/>
            <a:ext cx="5172878" cy="3343272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6000" baseline="30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24</a:t>
            </a:r>
            <a:r>
              <a:rPr lang="en-US" sz="6000" baseline="30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</a:t>
            </a:r>
            <a:b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5E9F2E-64A6-4E32-B83C-4C8D0970EE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327" y="900114"/>
            <a:ext cx="2618547" cy="3343272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r"/>
            <a:r>
              <a:rPr lang="en-US" sz="33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DATE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1714500"/>
            <a:ext cx="0" cy="17145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1CF96572-95F2-4606-B13A-E529CB4E18A1}"/>
              </a:ext>
            </a:extLst>
          </p:cNvPr>
          <p:cNvSpPr txBox="1">
            <a:spLocks/>
          </p:cNvSpPr>
          <p:nvPr/>
        </p:nvSpPr>
        <p:spPr>
          <a:xfrm>
            <a:off x="4061763" y="4369141"/>
            <a:ext cx="8280000" cy="612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33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GB" sz="3400" dirty="0">
                <a:solidFill>
                  <a:prstClr val="white"/>
                </a:solidFill>
                <a:latin typeface="Calibri Light" panose="020F0302020204030204"/>
              </a:rPr>
              <a:t>Applications will open </a:t>
            </a:r>
            <a:r>
              <a:rPr lang="en-GB" sz="3400" u="sng" dirty="0">
                <a:solidFill>
                  <a:prstClr val="white"/>
                </a:solidFill>
                <a:latin typeface="Calibri Light" panose="020F0302020204030204"/>
              </a:rPr>
              <a:t>soon</a:t>
            </a:r>
          </a:p>
        </p:txBody>
      </p:sp>
    </p:spTree>
    <p:extLst>
      <p:ext uri="{BB962C8B-B14F-4D97-AF65-F5344CB8AC3E}">
        <p14:creationId xmlns:p14="http://schemas.microsoft.com/office/powerpoint/2010/main" val="364491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8AD9-0785-4E59-843A-A32BB39A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611992" cy="612000"/>
          </a:xfrm>
        </p:spPr>
        <p:txBody>
          <a:bodyPr/>
          <a:lstStyle/>
          <a:p>
            <a:r>
              <a:rPr lang="en-GB" dirty="0"/>
              <a:t>Thanks for your participation, see you soon!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6FCFB-FD77-45CA-A262-F41F63032D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D15E9-7F84-42B1-ABF2-9B3DA2A3DF34}" type="datetime1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B67905-6258-466D-A69A-190163691FD6}"/>
              </a:ext>
            </a:extLst>
          </p:cNvPr>
          <p:cNvSpPr/>
          <p:nvPr/>
        </p:nvSpPr>
        <p:spPr>
          <a:xfrm>
            <a:off x="346437" y="3189220"/>
            <a:ext cx="8085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please don’t forget to put all important files in the “output” folder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F5EAD9-4BDC-43B4-A42C-4D95628FBA2F}"/>
              </a:ext>
            </a:extLst>
          </p:cNvPr>
          <p:cNvSpPr/>
          <p:nvPr/>
        </p:nvSpPr>
        <p:spPr>
          <a:xfrm>
            <a:off x="346437" y="3538223"/>
            <a:ext cx="8385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remember to tick</a:t>
            </a:r>
            <a:r>
              <a:rPr kumimoji="0" lang="en-GB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“agree to receive updates” in the post-event survey</a:t>
            </a:r>
            <a:endParaRPr kumimoji="0" lang="en-GB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3B4CF-BD16-4F19-B3D9-CDFAEB4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84" y="1384592"/>
            <a:ext cx="1622755" cy="162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D7D2E-F30F-47CF-AAEE-C2F2435A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39" y="1384592"/>
            <a:ext cx="1622755" cy="162275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D2A11A6-3388-4254-AB69-EE3AB5FDB45D}"/>
              </a:ext>
            </a:extLst>
          </p:cNvPr>
          <p:cNvGrpSpPr/>
          <p:nvPr/>
        </p:nvGrpSpPr>
        <p:grpSpPr>
          <a:xfrm flipH="1">
            <a:off x="1823161" y="1161984"/>
            <a:ext cx="5373558" cy="502551"/>
            <a:chOff x="1988087" y="1097251"/>
            <a:chExt cx="5373558" cy="502551"/>
          </a:xfrm>
        </p:grpSpPr>
        <p:pic>
          <p:nvPicPr>
            <p:cNvPr id="3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957A6EB0-1E7A-4546-9752-94F613AF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8087" y="1099518"/>
              <a:ext cx="612531" cy="490025"/>
            </a:xfrm>
            <a:prstGeom prst="rect">
              <a:avLst/>
            </a:prstGeom>
          </p:spPr>
        </p:pic>
        <p:pic>
          <p:nvPicPr>
            <p:cNvPr id="37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9C126DFC-B9D3-40A5-BFD5-E662727D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75" y="1099264"/>
              <a:ext cx="612531" cy="490025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646D0F04-84DC-49A9-9EDC-8AA83190C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5306" y="1097251"/>
              <a:ext cx="612531" cy="490025"/>
            </a:xfrm>
            <a:prstGeom prst="rect">
              <a:avLst/>
            </a:prstGeom>
          </p:spPr>
        </p:pic>
        <p:pic>
          <p:nvPicPr>
            <p:cNvPr id="39" name="Picture 38" descr="A close up of a logo&#10;&#10;Description automatically generated">
              <a:extLst>
                <a:ext uri="{FF2B5EF4-FFF2-40B4-BE49-F238E27FC236}">
                  <a16:creationId xmlns:a16="http://schemas.microsoft.com/office/drawing/2014/main" id="{21E2E129-D13D-401E-8AF5-A30CC1DF1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7561" y="1102042"/>
              <a:ext cx="612531" cy="4900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F3B6DA-47FE-423C-8931-69C76765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0092" y="1101131"/>
              <a:ext cx="612531" cy="490025"/>
            </a:xfrm>
            <a:prstGeom prst="rect">
              <a:avLst/>
            </a:prstGeom>
          </p:spPr>
        </p:pic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221B8180-072D-4E62-A4E5-A6A524F6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67210" y="1104910"/>
              <a:ext cx="612531" cy="490025"/>
            </a:xfrm>
            <a:prstGeom prst="rect">
              <a:avLst/>
            </a:prstGeom>
          </p:spPr>
        </p:pic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F39B488F-F4A4-419F-B810-1CC06808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9101" y="1109777"/>
              <a:ext cx="612531" cy="4900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FA8A537-D294-40E4-BB8B-CBB919BD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9199" y="1099069"/>
              <a:ext cx="612531" cy="49002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EC4D8B-B59D-45D1-8C62-9C4C383E1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114" y="1099069"/>
              <a:ext cx="612531" cy="490025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B17F4C-A5EF-46CA-874F-7352B5C8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46" y="1384592"/>
            <a:ext cx="1622755" cy="16227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C7224B-7CD5-40A4-97CF-9DA42B2F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59" y="1388080"/>
            <a:ext cx="1622755" cy="1622755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9C33E76-8455-4A86-BFE1-582D22C5DA25}"/>
              </a:ext>
            </a:extLst>
          </p:cNvPr>
          <p:cNvGrpSpPr/>
          <p:nvPr/>
        </p:nvGrpSpPr>
        <p:grpSpPr>
          <a:xfrm flipH="1">
            <a:off x="7154331" y="1157117"/>
            <a:ext cx="5373558" cy="497684"/>
            <a:chOff x="1988087" y="1097251"/>
            <a:chExt cx="5373558" cy="497684"/>
          </a:xfrm>
        </p:grpSpPr>
        <p:pic>
          <p:nvPicPr>
            <p:cNvPr id="80" name="Picture 79" descr="A close up of a logo&#10;&#10;Description automatically generated">
              <a:extLst>
                <a:ext uri="{FF2B5EF4-FFF2-40B4-BE49-F238E27FC236}">
                  <a16:creationId xmlns:a16="http://schemas.microsoft.com/office/drawing/2014/main" id="{A77FC518-67AF-4735-82A2-EE42EC574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8087" y="1099518"/>
              <a:ext cx="612531" cy="490025"/>
            </a:xfrm>
            <a:prstGeom prst="rect">
              <a:avLst/>
            </a:prstGeom>
          </p:spPr>
        </p:pic>
        <p:pic>
          <p:nvPicPr>
            <p:cNvPr id="81" name="Picture 80" descr="A close up of a logo&#10;&#10;Description automatically generated">
              <a:extLst>
                <a:ext uri="{FF2B5EF4-FFF2-40B4-BE49-F238E27FC236}">
                  <a16:creationId xmlns:a16="http://schemas.microsoft.com/office/drawing/2014/main" id="{DD0DE31D-05F0-4C87-8018-FEDE8863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75" y="1099264"/>
              <a:ext cx="612531" cy="490025"/>
            </a:xfrm>
            <a:prstGeom prst="rect">
              <a:avLst/>
            </a:prstGeom>
          </p:spPr>
        </p:pic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:a16="http://schemas.microsoft.com/office/drawing/2014/main" id="{DCAA6DDA-B43D-45CA-A1F1-125A669C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5306" y="1097251"/>
              <a:ext cx="612531" cy="490025"/>
            </a:xfrm>
            <a:prstGeom prst="rect">
              <a:avLst/>
            </a:prstGeom>
          </p:spPr>
        </p:pic>
        <p:pic>
          <p:nvPicPr>
            <p:cNvPr id="83" name="Picture 82" descr="A close up of a logo&#10;&#10;Description automatically generated">
              <a:extLst>
                <a:ext uri="{FF2B5EF4-FFF2-40B4-BE49-F238E27FC236}">
                  <a16:creationId xmlns:a16="http://schemas.microsoft.com/office/drawing/2014/main" id="{9B607719-90CA-4397-A214-FA7A3E11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7561" y="1102042"/>
              <a:ext cx="612531" cy="49002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A7E2FD6-4115-4903-B109-5FD1A097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0092" y="1101131"/>
              <a:ext cx="612531" cy="490025"/>
            </a:xfrm>
            <a:prstGeom prst="rect">
              <a:avLst/>
            </a:prstGeom>
          </p:spPr>
        </p:pic>
        <p:pic>
          <p:nvPicPr>
            <p:cNvPr id="85" name="Picture 84" descr="A close up of a logo&#10;&#10;Description automatically generated">
              <a:extLst>
                <a:ext uri="{FF2B5EF4-FFF2-40B4-BE49-F238E27FC236}">
                  <a16:creationId xmlns:a16="http://schemas.microsoft.com/office/drawing/2014/main" id="{87DB81EC-DB21-4EA0-9DC1-47C93D7A2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67210" y="1104910"/>
              <a:ext cx="612531" cy="490025"/>
            </a:xfrm>
            <a:prstGeom prst="rect">
              <a:avLst/>
            </a:prstGeom>
          </p:spPr>
        </p:pic>
        <p:pic>
          <p:nvPicPr>
            <p:cNvPr id="86" name="Picture 85" descr="A close up of a sign&#10;&#10;Description automatically generated">
              <a:extLst>
                <a:ext uri="{FF2B5EF4-FFF2-40B4-BE49-F238E27FC236}">
                  <a16:creationId xmlns:a16="http://schemas.microsoft.com/office/drawing/2014/main" id="{F6928CA7-0A4D-47F9-B966-D055C72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9101" y="1097251"/>
              <a:ext cx="612531" cy="49002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17A5B63-E926-40B7-BAC8-D27FC1DFC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9199" y="1099069"/>
              <a:ext cx="612531" cy="49002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4BAEF58-76B6-4243-B2B9-F003DA5B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114" y="1099069"/>
              <a:ext cx="612531" cy="490025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E08E12B-F29E-4EB3-B697-337DD12969EF}"/>
              </a:ext>
            </a:extLst>
          </p:cNvPr>
          <p:cNvGrpSpPr/>
          <p:nvPr/>
        </p:nvGrpSpPr>
        <p:grpSpPr>
          <a:xfrm flipH="1">
            <a:off x="-3523636" y="1164117"/>
            <a:ext cx="5373558" cy="497684"/>
            <a:chOff x="1988087" y="1097251"/>
            <a:chExt cx="5373558" cy="497684"/>
          </a:xfrm>
        </p:grpSpPr>
        <p:pic>
          <p:nvPicPr>
            <p:cNvPr id="90" name="Picture 89" descr="A close up of a logo&#10;&#10;Description automatically generated">
              <a:extLst>
                <a:ext uri="{FF2B5EF4-FFF2-40B4-BE49-F238E27FC236}">
                  <a16:creationId xmlns:a16="http://schemas.microsoft.com/office/drawing/2014/main" id="{3B6603B6-27B4-458B-8E75-85909336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8087" y="1099518"/>
              <a:ext cx="612531" cy="490025"/>
            </a:xfrm>
            <a:prstGeom prst="rect">
              <a:avLst/>
            </a:prstGeom>
          </p:spPr>
        </p:pic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E38788A7-C5A8-4B8E-A132-789A7ABD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75" y="1099264"/>
              <a:ext cx="612531" cy="490025"/>
            </a:xfrm>
            <a:prstGeom prst="rect">
              <a:avLst/>
            </a:prstGeom>
          </p:spPr>
        </p:pic>
        <p:pic>
          <p:nvPicPr>
            <p:cNvPr id="92" name="Picture 91" descr="A close up of a logo&#10;&#10;Description automatically generated">
              <a:extLst>
                <a:ext uri="{FF2B5EF4-FFF2-40B4-BE49-F238E27FC236}">
                  <a16:creationId xmlns:a16="http://schemas.microsoft.com/office/drawing/2014/main" id="{9838B464-D737-4679-96DF-2314E489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5306" y="1097251"/>
              <a:ext cx="612531" cy="490025"/>
            </a:xfrm>
            <a:prstGeom prst="rect">
              <a:avLst/>
            </a:prstGeom>
          </p:spPr>
        </p:pic>
        <p:pic>
          <p:nvPicPr>
            <p:cNvPr id="93" name="Picture 92" descr="A close up of a logo&#10;&#10;Description automatically generated">
              <a:extLst>
                <a:ext uri="{FF2B5EF4-FFF2-40B4-BE49-F238E27FC236}">
                  <a16:creationId xmlns:a16="http://schemas.microsoft.com/office/drawing/2014/main" id="{180143C6-F5B1-4A3C-A9C1-7D98AE6D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7561" y="1102042"/>
              <a:ext cx="612531" cy="49002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B5985A6-65F1-4DC7-877C-289C64A2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0092" y="1101131"/>
              <a:ext cx="612531" cy="490025"/>
            </a:xfrm>
            <a:prstGeom prst="rect">
              <a:avLst/>
            </a:prstGeom>
          </p:spPr>
        </p:pic>
        <p:pic>
          <p:nvPicPr>
            <p:cNvPr id="95" name="Picture 94" descr="A close up of a logo&#10;&#10;Description automatically generated">
              <a:extLst>
                <a:ext uri="{FF2B5EF4-FFF2-40B4-BE49-F238E27FC236}">
                  <a16:creationId xmlns:a16="http://schemas.microsoft.com/office/drawing/2014/main" id="{0B6B9C50-6A37-43FD-840F-4F7608ED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67210" y="1104910"/>
              <a:ext cx="612531" cy="490025"/>
            </a:xfrm>
            <a:prstGeom prst="rect">
              <a:avLst/>
            </a:prstGeom>
          </p:spPr>
        </p:pic>
        <p:pic>
          <p:nvPicPr>
            <p:cNvPr id="96" name="Picture 95" descr="A close up of a sign&#10;&#10;Description automatically generated">
              <a:extLst>
                <a:ext uri="{FF2B5EF4-FFF2-40B4-BE49-F238E27FC236}">
                  <a16:creationId xmlns:a16="http://schemas.microsoft.com/office/drawing/2014/main" id="{29FF8580-FBB1-452F-980B-E0329396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9101" y="1097251"/>
              <a:ext cx="612531" cy="49002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C526105-83CA-4D32-BA8D-0FDCCE76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9199" y="1099069"/>
              <a:ext cx="612531" cy="49002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B929044-B93D-4B9C-A45D-75C95468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114" y="1099069"/>
              <a:ext cx="612531" cy="490025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0E5F20E-5D14-4737-99B9-CBB1350ED7C1}"/>
              </a:ext>
            </a:extLst>
          </p:cNvPr>
          <p:cNvSpPr/>
          <p:nvPr/>
        </p:nvSpPr>
        <p:spPr>
          <a:xfrm>
            <a:off x="529305" y="3976725"/>
            <a:ext cx="8085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</a:t>
            </a:r>
            <a:r>
              <a:rPr lang="en-GB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There will be some filming going on during/after lunch so please get involved and let us know if you do not wish to be filmed 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70" grpId="0"/>
      <p:bldP spid="7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sitting at a computer&#10;&#10;Description automatically generated">
            <a:extLst>
              <a:ext uri="{FF2B5EF4-FFF2-40B4-BE49-F238E27FC236}">
                <a16:creationId xmlns:a16="http://schemas.microsoft.com/office/drawing/2014/main" id="{7A7DDB20-C003-44F0-9AF1-77AA8C768C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r="1094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364540-F031-4C93-85C1-0CD3131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7" y="1237445"/>
            <a:ext cx="7434543" cy="811235"/>
          </a:xfrm>
        </p:spPr>
        <p:txBody>
          <a:bodyPr/>
          <a:lstStyle/>
          <a:p>
            <a:r>
              <a:rPr lang="en-GB" b="1" dirty="0"/>
              <a:t>Thank you  Participants!!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AC9F0-F5DE-46A8-8C57-546F52D9F9F2}"/>
              </a:ext>
            </a:extLst>
          </p:cNvPr>
          <p:cNvSpPr txBox="1"/>
          <p:nvPr/>
        </p:nvSpPr>
        <p:spPr>
          <a:xfrm>
            <a:off x="3787777" y="3442248"/>
            <a:ext cx="3284536" cy="14430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/>
            <a:endParaRPr lang="en-GB" sz="12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29DAB9-812A-4912-97EC-2F6BEC34C49B}"/>
              </a:ext>
            </a:extLst>
          </p:cNvPr>
          <p:cNvCxnSpPr/>
          <p:nvPr/>
        </p:nvCxnSpPr>
        <p:spPr>
          <a:xfrm>
            <a:off x="355369" y="2855484"/>
            <a:ext cx="665797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3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DFF44387-0F95-4C29-AF3E-D04A49D9C48A}"/>
              </a:ext>
            </a:extLst>
          </p:cNvPr>
          <p:cNvSpPr txBox="1">
            <a:spLocks/>
          </p:cNvSpPr>
          <p:nvPr/>
        </p:nvSpPr>
        <p:spPr>
          <a:xfrm>
            <a:off x="475355" y="2146174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Transport Management   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A17021DD-D7EE-42DC-98A8-C3AD84D5FF50}"/>
              </a:ext>
            </a:extLst>
          </p:cNvPr>
          <p:cNvSpPr txBox="1">
            <a:spLocks/>
          </p:cNvSpPr>
          <p:nvPr/>
        </p:nvSpPr>
        <p:spPr>
          <a:xfrm>
            <a:off x="1246843" y="3276665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/>
              <a:t>  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D75F1CA1-943C-4649-BEDC-C69D80C095BB}"/>
              </a:ext>
            </a:extLst>
          </p:cNvPr>
          <p:cNvSpPr txBox="1">
            <a:spLocks/>
          </p:cNvSpPr>
          <p:nvPr/>
        </p:nvSpPr>
        <p:spPr>
          <a:xfrm>
            <a:off x="57822" y="909994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Strategic Consulting 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F67B19F2-8793-47C2-9BAB-87B2B34981B1}"/>
              </a:ext>
            </a:extLst>
          </p:cNvPr>
          <p:cNvSpPr txBox="1">
            <a:spLocks/>
          </p:cNvSpPr>
          <p:nvPr/>
        </p:nvSpPr>
        <p:spPr>
          <a:xfrm>
            <a:off x="1440387" y="1481506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Pharmaceuticals 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D069AB4F-C066-4439-9932-0C8884D8B8B7}"/>
              </a:ext>
            </a:extLst>
          </p:cNvPr>
          <p:cNvSpPr txBox="1">
            <a:spLocks/>
          </p:cNvSpPr>
          <p:nvPr/>
        </p:nvSpPr>
        <p:spPr>
          <a:xfrm>
            <a:off x="4032326" y="1911092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</a:rPr>
              <a:t>Cyber Security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06CDF86F-7155-4338-814A-725B974E9094}"/>
              </a:ext>
            </a:extLst>
          </p:cNvPr>
          <p:cNvSpPr txBox="1">
            <a:spLocks/>
          </p:cNvSpPr>
          <p:nvPr/>
        </p:nvSpPr>
        <p:spPr>
          <a:xfrm>
            <a:off x="1382380" y="3077526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</a:rPr>
              <a:t>Telecoms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C13E1AD2-EFA6-4C8E-8E9B-F76C704DF9D8}"/>
              </a:ext>
            </a:extLst>
          </p:cNvPr>
          <p:cNvSpPr txBox="1">
            <a:spLocks/>
          </p:cNvSpPr>
          <p:nvPr/>
        </p:nvSpPr>
        <p:spPr>
          <a:xfrm>
            <a:off x="937558" y="2518514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Networks 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D39255FB-4D9D-482C-B46E-E42DAFDF198B}"/>
              </a:ext>
            </a:extLst>
          </p:cNvPr>
          <p:cNvSpPr txBox="1">
            <a:spLocks/>
          </p:cNvSpPr>
          <p:nvPr/>
        </p:nvSpPr>
        <p:spPr>
          <a:xfrm>
            <a:off x="3907962" y="3595332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Conservation 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A5E7264F-43C1-428A-BF4B-ECA6C16CE68A}"/>
              </a:ext>
            </a:extLst>
          </p:cNvPr>
          <p:cNvSpPr txBox="1">
            <a:spLocks/>
          </p:cNvSpPr>
          <p:nvPr/>
        </p:nvSpPr>
        <p:spPr>
          <a:xfrm>
            <a:off x="937558" y="3757355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Defence &amp; Security  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934699D5-A2A8-47B5-BEBA-100065BA53DC}"/>
              </a:ext>
            </a:extLst>
          </p:cNvPr>
          <p:cNvSpPr txBox="1">
            <a:spLocks/>
          </p:cNvSpPr>
          <p:nvPr/>
        </p:nvSpPr>
        <p:spPr>
          <a:xfrm>
            <a:off x="5268211" y="2543515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Finance</a:t>
            </a:r>
            <a:r>
              <a:rPr lang="en-GB" dirty="0"/>
              <a:t>  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64CE43BC-27C3-478F-A7C1-5C3F8709EEA9}"/>
              </a:ext>
            </a:extLst>
          </p:cNvPr>
          <p:cNvSpPr txBox="1">
            <a:spLocks/>
          </p:cNvSpPr>
          <p:nvPr/>
        </p:nvSpPr>
        <p:spPr>
          <a:xfrm>
            <a:off x="480123" y="-27865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/>
              <a:t>    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7DC9D0C0-2061-4748-884A-63F1439F731B}"/>
              </a:ext>
            </a:extLst>
          </p:cNvPr>
          <p:cNvSpPr txBox="1">
            <a:spLocks/>
          </p:cNvSpPr>
          <p:nvPr/>
        </p:nvSpPr>
        <p:spPr>
          <a:xfrm>
            <a:off x="4572000" y="938469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Electronics</a:t>
            </a:r>
            <a:r>
              <a:rPr lang="en-GB" dirty="0"/>
              <a:t>   </a:t>
            </a:r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4582C61C-EA5F-47AD-BA22-2D3EC8817EF0}"/>
              </a:ext>
            </a:extLst>
          </p:cNvPr>
          <p:cNvSpPr txBox="1">
            <a:spLocks/>
          </p:cNvSpPr>
          <p:nvPr/>
        </p:nvSpPr>
        <p:spPr>
          <a:xfrm>
            <a:off x="3573033" y="4229750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Research Institutes    </a:t>
            </a:r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134D2ECC-8C55-4EE6-B76A-8EDE037CEAD4}"/>
              </a:ext>
            </a:extLst>
          </p:cNvPr>
          <p:cNvSpPr txBox="1">
            <a:spLocks/>
          </p:cNvSpPr>
          <p:nvPr/>
        </p:nvSpPr>
        <p:spPr>
          <a:xfrm>
            <a:off x="4167863" y="3263546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Cancer Research </a:t>
            </a: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7899DBB3-7BB5-4277-BE33-C5CFCAFE5577}"/>
              </a:ext>
            </a:extLst>
          </p:cNvPr>
          <p:cNvSpPr txBox="1">
            <a:spLocks/>
          </p:cNvSpPr>
          <p:nvPr/>
        </p:nvSpPr>
        <p:spPr>
          <a:xfrm>
            <a:off x="4137957" y="308754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4800" dirty="0">
                <a:solidFill>
                  <a:schemeClr val="bg1"/>
                </a:solidFill>
              </a:rPr>
              <a:t>A&amp;E</a:t>
            </a:r>
          </a:p>
        </p:txBody>
      </p:sp>
      <p:sp>
        <p:nvSpPr>
          <p:cNvPr id="33" name="Title 5">
            <a:extLst>
              <a:ext uri="{FF2B5EF4-FFF2-40B4-BE49-F238E27FC236}">
                <a16:creationId xmlns:a16="http://schemas.microsoft.com/office/drawing/2014/main" id="{BB56DD8F-1964-428E-9E5B-DD773D2C75A7}"/>
              </a:ext>
            </a:extLst>
          </p:cNvPr>
          <p:cNvSpPr txBox="1">
            <a:spLocks/>
          </p:cNvSpPr>
          <p:nvPr/>
        </p:nvSpPr>
        <p:spPr>
          <a:xfrm>
            <a:off x="3097678" y="2628116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Cabinet Office </a:t>
            </a: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61B285D2-547C-4822-AD23-0CE8A1CD5105}"/>
              </a:ext>
            </a:extLst>
          </p:cNvPr>
          <p:cNvSpPr txBox="1">
            <a:spLocks/>
          </p:cNvSpPr>
          <p:nvPr/>
        </p:nvSpPr>
        <p:spPr>
          <a:xfrm>
            <a:off x="2644534" y="350983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</a:rPr>
              <a:t>Fitness</a:t>
            </a:r>
            <a:r>
              <a:rPr lang="en-GB" dirty="0"/>
              <a:t> </a:t>
            </a:r>
          </a:p>
        </p:txBody>
      </p:sp>
      <p:sp>
        <p:nvSpPr>
          <p:cNvPr id="35" name="Title 5">
            <a:extLst>
              <a:ext uri="{FF2B5EF4-FFF2-40B4-BE49-F238E27FC236}">
                <a16:creationId xmlns:a16="http://schemas.microsoft.com/office/drawing/2014/main" id="{9F2CB0EC-0AA8-4310-B42E-DB3E51D00C97}"/>
              </a:ext>
            </a:extLst>
          </p:cNvPr>
          <p:cNvSpPr txBox="1">
            <a:spLocks/>
          </p:cNvSpPr>
          <p:nvPr/>
        </p:nvSpPr>
        <p:spPr>
          <a:xfrm>
            <a:off x="2422760" y="4228444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</a:rPr>
              <a:t>NGO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966A63-7C66-4629-86C8-5B7E314DD67A}"/>
              </a:ext>
            </a:extLst>
          </p:cNvPr>
          <p:cNvCxnSpPr/>
          <p:nvPr/>
        </p:nvCxnSpPr>
        <p:spPr>
          <a:xfrm>
            <a:off x="379364" y="4877894"/>
            <a:ext cx="83852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5">
            <a:extLst>
              <a:ext uri="{FF2B5EF4-FFF2-40B4-BE49-F238E27FC236}">
                <a16:creationId xmlns:a16="http://schemas.microsoft.com/office/drawing/2014/main" id="{F1F0F0B6-D3CA-4087-9051-E8EB2EC5E0F6}"/>
              </a:ext>
            </a:extLst>
          </p:cNvPr>
          <p:cNvSpPr txBox="1">
            <a:spLocks/>
          </p:cNvSpPr>
          <p:nvPr/>
        </p:nvSpPr>
        <p:spPr>
          <a:xfrm>
            <a:off x="5535324" y="1445338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</a:rPr>
              <a:t>Archives</a:t>
            </a:r>
            <a:endParaRPr lang="en-GB" dirty="0"/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04289B2-2263-4C47-B2E3-E35AB8B4DF68}"/>
              </a:ext>
            </a:extLst>
          </p:cNvPr>
          <p:cNvSpPr txBox="1">
            <a:spLocks/>
          </p:cNvSpPr>
          <p:nvPr/>
        </p:nvSpPr>
        <p:spPr>
          <a:xfrm>
            <a:off x="5628789" y="583828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</a:rPr>
              <a:t>Physics</a:t>
            </a:r>
            <a:endParaRPr lang="en-GB" dirty="0"/>
          </a:p>
        </p:txBody>
      </p:sp>
      <p:sp>
        <p:nvSpPr>
          <p:cNvPr id="38" name="Title 5">
            <a:extLst>
              <a:ext uri="{FF2B5EF4-FFF2-40B4-BE49-F238E27FC236}">
                <a16:creationId xmlns:a16="http://schemas.microsoft.com/office/drawing/2014/main" id="{E06C3BBC-90F4-4A45-BB84-03AE32DF5255}"/>
              </a:ext>
            </a:extLst>
          </p:cNvPr>
          <p:cNvSpPr txBox="1">
            <a:spLocks/>
          </p:cNvSpPr>
          <p:nvPr/>
        </p:nvSpPr>
        <p:spPr>
          <a:xfrm>
            <a:off x="57822" y="120320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3200" dirty="0">
                <a:solidFill>
                  <a:schemeClr val="bg1"/>
                </a:solidFill>
              </a:rPr>
              <a:t>Laboratories</a:t>
            </a:r>
            <a:endParaRPr lang="en-GB" sz="3600" dirty="0"/>
          </a:p>
        </p:txBody>
      </p:sp>
      <p:sp>
        <p:nvSpPr>
          <p:cNvPr id="39" name="Title 5">
            <a:extLst>
              <a:ext uri="{FF2B5EF4-FFF2-40B4-BE49-F238E27FC236}">
                <a16:creationId xmlns:a16="http://schemas.microsoft.com/office/drawing/2014/main" id="{6F48E2B2-9C66-4ACE-8D4D-350398805D1F}"/>
              </a:ext>
            </a:extLst>
          </p:cNvPr>
          <p:cNvSpPr txBox="1">
            <a:spLocks/>
          </p:cNvSpPr>
          <p:nvPr/>
        </p:nvSpPr>
        <p:spPr>
          <a:xfrm>
            <a:off x="937558" y="4144359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</a:rPr>
              <a:t>Satellite </a:t>
            </a:r>
          </a:p>
          <a:p>
            <a:r>
              <a:rPr lang="en-GB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04721E15-4BC0-4FDE-B651-23F2608B499C}"/>
              </a:ext>
            </a:extLst>
          </p:cNvPr>
          <p:cNvSpPr txBox="1">
            <a:spLocks/>
          </p:cNvSpPr>
          <p:nvPr/>
        </p:nvSpPr>
        <p:spPr>
          <a:xfrm>
            <a:off x="6348408" y="3034456"/>
            <a:ext cx="5570967" cy="5715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Local Councils  </a:t>
            </a:r>
          </a:p>
        </p:txBody>
      </p:sp>
    </p:spTree>
    <p:extLst>
      <p:ext uri="{BB962C8B-B14F-4D97-AF65-F5344CB8AC3E}">
        <p14:creationId xmlns:p14="http://schemas.microsoft.com/office/powerpoint/2010/main" val="121832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8AD9-0785-4E59-843A-A32BB39A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22" y="492838"/>
            <a:ext cx="8280000" cy="612000"/>
          </a:xfrm>
        </p:spPr>
        <p:txBody>
          <a:bodyPr/>
          <a:lstStyle/>
          <a:p>
            <a:r>
              <a:rPr lang="en-GB" dirty="0"/>
              <a:t>DSG – Post- Event Questionnaire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6FCFB-FD77-45CA-A262-F41F63032D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D15E9-7F84-42B1-ABF2-9B3DA2A3DF34}" type="datetime1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2D7AF-2119-45CC-997A-41959E7345D9}"/>
              </a:ext>
            </a:extLst>
          </p:cNvPr>
          <p:cNvSpPr/>
          <p:nvPr/>
        </p:nvSpPr>
        <p:spPr>
          <a:xfrm>
            <a:off x="728144" y="1244712"/>
            <a:ext cx="8117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/>
              <a:t>Please </a:t>
            </a:r>
            <a:r>
              <a:rPr lang="en-GB" sz="2000" b="1" dirty="0" err="1"/>
              <a:t>please</a:t>
            </a:r>
            <a:r>
              <a:rPr lang="en-GB" sz="2000" b="1" dirty="0"/>
              <a:t> </a:t>
            </a:r>
            <a:r>
              <a:rPr lang="en-GB" sz="2000" b="1" dirty="0" err="1"/>
              <a:t>please</a:t>
            </a:r>
            <a:r>
              <a:rPr lang="en-GB" sz="2000" b="1" dirty="0"/>
              <a:t> </a:t>
            </a:r>
            <a:r>
              <a:rPr lang="en-GB" dirty="0"/>
              <a:t>complete our event feedback questionnaire. 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92C2E8-AD95-4B57-9AC6-477E748C4A02}"/>
              </a:ext>
            </a:extLst>
          </p:cNvPr>
          <p:cNvSpPr/>
          <p:nvPr/>
        </p:nvSpPr>
        <p:spPr>
          <a:xfrm>
            <a:off x="2614197" y="1711340"/>
            <a:ext cx="84653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(We’ll email you a link later)</a:t>
            </a:r>
            <a:r>
              <a:rPr kumimoji="0" lang="en-GB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5B271-DF0A-4E44-931D-DBB8B9668148}"/>
              </a:ext>
            </a:extLst>
          </p:cNvPr>
          <p:cNvSpPr/>
          <p:nvPr/>
        </p:nvSpPr>
        <p:spPr>
          <a:xfrm>
            <a:off x="431800" y="4291946"/>
            <a:ext cx="8595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post-event questionnaire, check “agree to receive updates”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0CC1AF-A9A8-40A9-8311-BB524F7D6083}"/>
              </a:ext>
            </a:extLst>
          </p:cNvPr>
          <p:cNvSpPr/>
          <p:nvPr/>
        </p:nvSpPr>
        <p:spPr>
          <a:xfrm>
            <a:off x="385245" y="2090696"/>
            <a:ext cx="8515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en-GB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way you can register interest in follow on projects is to </a:t>
            </a:r>
            <a:r>
              <a:rPr lang="en-GB" sz="2400" b="1" dirty="0"/>
              <a:t>complete our event feedback questionnaire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3B8CC9-F646-40E0-A173-9EBB5488B552}"/>
              </a:ext>
            </a:extLst>
          </p:cNvPr>
          <p:cNvSpPr/>
          <p:nvPr/>
        </p:nvSpPr>
        <p:spPr>
          <a:xfrm>
            <a:off x="1671638" y="2970914"/>
            <a:ext cx="50899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Once you have completed the feedback questionnaire you will be directed to a separate follow-on work questionnaire where you can declare your interest in further projects with the challenge owners. </a:t>
            </a:r>
          </a:p>
        </p:txBody>
      </p:sp>
    </p:spTree>
    <p:extLst>
      <p:ext uri="{BB962C8B-B14F-4D97-AF65-F5344CB8AC3E}">
        <p14:creationId xmlns:p14="http://schemas.microsoft.com/office/powerpoint/2010/main" val="7634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4" grpId="0"/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8AD9-0785-4E59-843A-A32BB39A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DSG – next steps: reports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6FCFB-FD77-45CA-A262-F41F63032D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D15E9-7F84-42B1-ABF2-9B3DA2A3DF34}" type="datetime1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2D7AF-2119-45CC-997A-41959E7345D9}"/>
              </a:ext>
            </a:extLst>
          </p:cNvPr>
          <p:cNvSpPr/>
          <p:nvPr/>
        </p:nvSpPr>
        <p:spPr>
          <a:xfrm>
            <a:off x="245946" y="1236509"/>
            <a:ext cx="811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PI from challenge team to lead finalization process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70D18-EB19-454B-85A9-16400BD217E9}"/>
              </a:ext>
            </a:extLst>
          </p:cNvPr>
          <p:cNvSpPr/>
          <p:nvPr/>
        </p:nvSpPr>
        <p:spPr>
          <a:xfrm>
            <a:off x="783386" y="789628"/>
            <a:ext cx="8114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You’re getting a (grey literature) publication out of this!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92C2E8-AD95-4B57-9AC6-477E748C4A02}"/>
              </a:ext>
            </a:extLst>
          </p:cNvPr>
          <p:cNvSpPr/>
          <p:nvPr/>
        </p:nvSpPr>
        <p:spPr>
          <a:xfrm>
            <a:off x="453021" y="1572319"/>
            <a:ext cx="8465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communication from DSG team &amp; challenge team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A59CE-E0C7-4A61-95EC-43EA2B31ED1D}"/>
              </a:ext>
            </a:extLst>
          </p:cNvPr>
          <p:cNvSpPr/>
          <p:nvPr/>
        </p:nvSpPr>
        <p:spPr>
          <a:xfrm>
            <a:off x="608912" y="1903595"/>
            <a:ext cx="7618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6 weeks: tidying, cleaning of write-up (no new analyses)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5B271-DF0A-4E44-931D-DBB8B9668148}"/>
              </a:ext>
            </a:extLst>
          </p:cNvPr>
          <p:cNvSpPr/>
          <p:nvPr/>
        </p:nvSpPr>
        <p:spPr>
          <a:xfrm>
            <a:off x="302481" y="4283026"/>
            <a:ext cx="8595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post-event questionnaire, check “agree to receive updates”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0CC1AF-A9A8-40A9-8311-BB524F7D6083}"/>
              </a:ext>
            </a:extLst>
          </p:cNvPr>
          <p:cNvSpPr/>
          <p:nvPr/>
        </p:nvSpPr>
        <p:spPr>
          <a:xfrm>
            <a:off x="245946" y="2757903"/>
            <a:ext cx="811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you leave: Make sure all important files are saved as outputs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3B8CC9-F646-40E0-A173-9EBB5488B552}"/>
              </a:ext>
            </a:extLst>
          </p:cNvPr>
          <p:cNvSpPr/>
          <p:nvPr/>
        </p:nvSpPr>
        <p:spPr>
          <a:xfrm>
            <a:off x="512646" y="3100332"/>
            <a:ext cx="7850305" cy="30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Tables/figures: make sure these have a complete legend or row/col headers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E83A1-9969-4A2F-829B-D95978EE94CF}"/>
              </a:ext>
            </a:extLst>
          </p:cNvPr>
          <p:cNvSpPr/>
          <p:nvPr/>
        </p:nvSpPr>
        <p:spPr>
          <a:xfrm>
            <a:off x="757573" y="3429405"/>
            <a:ext cx="8385409" cy="30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Attach a full caption/description (txt file) of what the tables figure show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4C2ABA-0DD2-44AF-A26C-63C2438E6D68}"/>
              </a:ext>
            </a:extLst>
          </p:cNvPr>
          <p:cNvSpPr/>
          <p:nvPr/>
        </p:nvSpPr>
        <p:spPr>
          <a:xfrm>
            <a:off x="509925" y="3774662"/>
            <a:ext cx="8502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safe haven: put figures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hackMD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file in correct output folder for egress (R:)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2EDF356-23B4-41F4-AB7A-01ECCDD0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78" y="318814"/>
            <a:ext cx="1219200" cy="1219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4278AF-69D1-455B-9533-1F8529E877F1}"/>
              </a:ext>
            </a:extLst>
          </p:cNvPr>
          <p:cNvSpPr/>
          <p:nvPr/>
        </p:nvSpPr>
        <p:spPr>
          <a:xfrm>
            <a:off x="761312" y="2258523"/>
            <a:ext cx="7950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appreciated if you’re available to answer questions on your analyses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3" grpId="0"/>
      <p:bldP spid="14" grpId="0"/>
      <p:bldP spid="13" grpId="0"/>
      <p:bldP spid="17" grpId="0"/>
      <p:bldP spid="18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8AD9-0785-4E59-843A-A32BB39A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DSG – next steps: follow-on projects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6FCFB-FD77-45CA-A262-F41F63032D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D15E9-7F84-42B1-ABF2-9B3DA2A3DF34}" type="datetime1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2D7AF-2119-45CC-997A-41959E7345D9}"/>
              </a:ext>
            </a:extLst>
          </p:cNvPr>
          <p:cNvSpPr/>
          <p:nvPr/>
        </p:nvSpPr>
        <p:spPr>
          <a:xfrm>
            <a:off x="245946" y="868382"/>
            <a:ext cx="811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just continue working with challenge team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92C2E8-AD95-4B57-9AC6-477E748C4A02}"/>
              </a:ext>
            </a:extLst>
          </p:cNvPr>
          <p:cNvSpPr/>
          <p:nvPr/>
        </p:nvSpPr>
        <p:spPr>
          <a:xfrm>
            <a:off x="453021" y="1192317"/>
            <a:ext cx="8465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acknowledge DSG on publications arising in Nature/Science or elsewhere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A59CE-E0C7-4A61-95EC-43EA2B31ED1D}"/>
              </a:ext>
            </a:extLst>
          </p:cNvPr>
          <p:cNvSpPr/>
          <p:nvPr/>
        </p:nvSpPr>
        <p:spPr>
          <a:xfrm>
            <a:off x="977046" y="1512369"/>
            <a:ext cx="794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(UKRI, etc, precise formulation in follow-on e-mail by Turing team)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1C6D46-40E2-4999-A877-294076609F19}"/>
              </a:ext>
            </a:extLst>
          </p:cNvPr>
          <p:cNvSpPr/>
          <p:nvPr/>
        </p:nvSpPr>
        <p:spPr>
          <a:xfrm>
            <a:off x="252350" y="1948451"/>
            <a:ext cx="811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follow-on funding opportunities (submitted by challenge team)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5BE60-AD82-4FC0-86BA-540B1D616E14}"/>
              </a:ext>
            </a:extLst>
          </p:cNvPr>
          <p:cNvSpPr/>
          <p:nvPr/>
        </p:nvSpPr>
        <p:spPr>
          <a:xfrm>
            <a:off x="392367" y="2292643"/>
            <a:ext cx="834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Turing seed funding, Turing strategic programme &amp; event funding calls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D2CEFC-8020-45D3-AF1C-5CCD18B2BF50}"/>
              </a:ext>
            </a:extLst>
          </p:cNvPr>
          <p:cNvSpPr/>
          <p:nvPr/>
        </p:nvSpPr>
        <p:spPr>
          <a:xfrm>
            <a:off x="583878" y="2621775"/>
            <a:ext cx="899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UKRI, ISCF etc – happy to provide support letter (</a:t>
            </a:r>
            <a:r>
              <a:rPr lang="en-GB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Catherine L)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5B271-DF0A-4E44-931D-DBB8B9668148}"/>
              </a:ext>
            </a:extLst>
          </p:cNvPr>
          <p:cNvSpPr/>
          <p:nvPr/>
        </p:nvSpPr>
        <p:spPr>
          <a:xfrm>
            <a:off x="302481" y="4283026"/>
            <a:ext cx="8595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post-event questionnaire, check “agree to receive updates”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4B065-0954-4EA9-8A9E-D7174B3ACB81}"/>
              </a:ext>
            </a:extLst>
          </p:cNvPr>
          <p:cNvSpPr/>
          <p:nvPr/>
        </p:nvSpPr>
        <p:spPr>
          <a:xfrm>
            <a:off x="250371" y="3098376"/>
            <a:ext cx="811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align with relevant strategic programmes or work streams at Turing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042B35-0EC2-4BB8-B183-429ABC821C5A}"/>
              </a:ext>
            </a:extLst>
          </p:cNvPr>
          <p:cNvSpPr/>
          <p:nvPr/>
        </p:nvSpPr>
        <p:spPr>
          <a:xfrm>
            <a:off x="390390" y="3442573"/>
            <a:ext cx="834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in touch with Turing partnerships development (via Jules M </a:t>
            </a:r>
            <a:r>
              <a:rPr lang="en-GB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Sebastian V)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F0CC4B-D485-4725-9D57-511FDD86D575}"/>
              </a:ext>
            </a:extLst>
          </p:cNvPr>
          <p:cNvSpPr/>
          <p:nvPr/>
        </p:nvSpPr>
        <p:spPr>
          <a:xfrm>
            <a:off x="637790" y="3773100"/>
            <a:ext cx="8344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make sure report is nice &amp; tidy to show to decision makers </a:t>
            </a:r>
            <a:r>
              <a:rPr lang="en-GB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8AB9591-0C1B-48D1-9386-5ADDC041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73" y="179521"/>
            <a:ext cx="1057275" cy="1057275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69694E-7A43-4A95-BD04-77281BA3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301" y="179317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5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3" grpId="0"/>
      <p:bldP spid="24" grpId="0"/>
      <p:bldP spid="30" grpId="0"/>
      <p:bldP spid="31" grpId="0"/>
      <p:bldP spid="14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itle 5">
            <a:extLst>
              <a:ext uri="{FF2B5EF4-FFF2-40B4-BE49-F238E27FC236}">
                <a16:creationId xmlns:a16="http://schemas.microsoft.com/office/drawing/2014/main" id="{DE05B2EC-9336-430A-8D1E-0C142A0B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/>
          <a:p>
            <a:r>
              <a:rPr lang="en-GB" dirty="0"/>
              <a:t>Next Turing DSG: April 20-24 </a:t>
            </a:r>
            <a:endParaRPr lang="en-GB" altLang="en-US" noProof="0" dirty="0"/>
          </a:p>
        </p:txBody>
      </p:sp>
      <p:sp>
        <p:nvSpPr>
          <p:cNvPr id="28675" name="Date Placeholder 2">
            <a:extLst>
              <a:ext uri="{FF2B5EF4-FFF2-40B4-BE49-F238E27FC236}">
                <a16:creationId xmlns:a16="http://schemas.microsoft.com/office/drawing/2014/main" id="{FA468619-53FC-47C5-BD54-9EACBE668EC0}"/>
              </a:ext>
            </a:extLst>
          </p:cNvPr>
          <p:cNvSpPr>
            <a:spLocks noGrp="1"/>
          </p:cNvSpPr>
          <p:nvPr>
            <p:ph type="dt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09325-9764-44E6-92C5-F94D4057230F}" type="datetime1">
              <a:rPr kumimoji="0" lang="en-GB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10/12/2019</a:t>
            </a:fld>
            <a:endParaRPr kumimoji="0" lang="en-GB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6" name="Slide Number Placeholder 4">
            <a:extLst>
              <a:ext uri="{FF2B5EF4-FFF2-40B4-BE49-F238E27FC236}">
                <a16:creationId xmlns:a16="http://schemas.microsoft.com/office/drawing/2014/main" id="{3AD236F0-004E-4EDB-B417-38CCC40EF2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FFEFFB-0B7B-4095-A329-BDB53B8D3755}" type="slidenum">
              <a:rPr kumimoji="0" lang="en-GB" altLang="en-US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A240BD-0C3C-4C1B-AA25-45C07E1BA6EE}"/>
              </a:ext>
            </a:extLst>
          </p:cNvPr>
          <p:cNvSpPr txBox="1"/>
          <p:nvPr/>
        </p:nvSpPr>
        <p:spPr>
          <a:xfrm>
            <a:off x="452728" y="859544"/>
            <a:ext cx="5058723" cy="344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 need 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YOU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82A35FC-B2DA-496A-9631-DB0117EFC4B3}"/>
              </a:ext>
            </a:extLst>
          </p:cNvPr>
          <p:cNvSpPr txBox="1"/>
          <p:nvPr/>
        </p:nvSpPr>
        <p:spPr>
          <a:xfrm>
            <a:off x="1015605" y="1332544"/>
            <a:ext cx="5836131" cy="369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Participant 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anose="020B0604020202020204" pitchFamily="34" charset="0"/>
              </a:rPr>
              <a:t>(recruitment opens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anose="020B0604020202020204" pitchFamily="34" charset="0"/>
              </a:rPr>
              <a:t> </a:t>
            </a:r>
            <a:r>
              <a:rPr lang="de-DE" b="1" noProof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Feb</a:t>
            </a:r>
            <a:r>
              <a:rPr lang="de-DE" b="1" noProof="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)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803772-D2F1-4D15-8A18-148DB0A91957}"/>
              </a:ext>
            </a:extLst>
          </p:cNvPr>
          <p:cNvSpPr txBox="1"/>
          <p:nvPr/>
        </p:nvSpPr>
        <p:spPr>
          <a:xfrm>
            <a:off x="3478886" y="2485925"/>
            <a:ext cx="2686800" cy="313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Available challenges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feld 32">
            <a:extLst>
              <a:ext uri="{FF2B5EF4-FFF2-40B4-BE49-F238E27FC236}">
                <a16:creationId xmlns:a16="http://schemas.microsoft.com/office/drawing/2014/main" id="{BCAC8014-3B21-4B73-9476-31F871D61F99}"/>
              </a:ext>
            </a:extLst>
          </p:cNvPr>
          <p:cNvSpPr txBox="1"/>
          <p:nvPr/>
        </p:nvSpPr>
        <p:spPr>
          <a:xfrm>
            <a:off x="999800" y="1753065"/>
            <a:ext cx="4896544" cy="408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Challenge data scientist PI</a:t>
            </a:r>
          </a:p>
        </p:txBody>
      </p:sp>
      <p:sp>
        <p:nvSpPr>
          <p:cNvPr id="32" name="Textfeld 33">
            <a:extLst>
              <a:ext uri="{FF2B5EF4-FFF2-40B4-BE49-F238E27FC236}">
                <a16:creationId xmlns:a16="http://schemas.microsoft.com/office/drawing/2014/main" id="{A30E72BA-4D49-44C6-AF5C-A4775D3661BF}"/>
              </a:ext>
            </a:extLst>
          </p:cNvPr>
          <p:cNvSpPr txBox="1"/>
          <p:nvPr/>
        </p:nvSpPr>
        <p:spPr>
          <a:xfrm>
            <a:off x="3622900" y="2772779"/>
            <a:ext cx="2686801" cy="3270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d</a:t>
            </a:r>
            <a:r>
              <a:rPr kumimoji="0" lang="de-DE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anose="020B0604020202020204" pitchFamily="34" charset="0"/>
              </a:rPr>
              <a:t>isseminated in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feld 33">
            <a:extLst>
              <a:ext uri="{FF2B5EF4-FFF2-40B4-BE49-F238E27FC236}">
                <a16:creationId xmlns:a16="http://schemas.microsoft.com/office/drawing/2014/main" id="{9E180D51-FC74-45F0-9589-FEBD73D9A5F2}"/>
              </a:ext>
            </a:extLst>
          </p:cNvPr>
          <p:cNvSpPr txBox="1"/>
          <p:nvPr/>
        </p:nvSpPr>
        <p:spPr>
          <a:xfrm>
            <a:off x="3635427" y="3058735"/>
            <a:ext cx="1677492" cy="3066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Turing bulletin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Textfeld 33">
            <a:extLst>
              <a:ext uri="{FF2B5EF4-FFF2-40B4-BE49-F238E27FC236}">
                <a16:creationId xmlns:a16="http://schemas.microsoft.com/office/drawing/2014/main" id="{FCE9B734-8CFA-409D-9DFD-0CA5443F2FE9}"/>
              </a:ext>
            </a:extLst>
          </p:cNvPr>
          <p:cNvSpPr txBox="1"/>
          <p:nvPr/>
        </p:nvSpPr>
        <p:spPr>
          <a:xfrm>
            <a:off x="3491880" y="3488985"/>
            <a:ext cx="1677492" cy="306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</a:t>
            </a: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 please contact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Textfeld 33">
            <a:extLst>
              <a:ext uri="{FF2B5EF4-FFF2-40B4-BE49-F238E27FC236}">
                <a16:creationId xmlns:a16="http://schemas.microsoft.com/office/drawing/2014/main" id="{C180B263-BB2D-4924-8260-6830CAE4AC58}"/>
              </a:ext>
            </a:extLst>
          </p:cNvPr>
          <p:cNvSpPr txBox="1"/>
          <p:nvPr/>
        </p:nvSpPr>
        <p:spPr>
          <a:xfrm>
            <a:off x="3513188" y="4006736"/>
            <a:ext cx="2893244" cy="393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datastudygroup@turing.ac.uk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feld 33">
            <a:extLst>
              <a:ext uri="{FF2B5EF4-FFF2-40B4-BE49-F238E27FC236}">
                <a16:creationId xmlns:a16="http://schemas.microsoft.com/office/drawing/2014/main" id="{25BEB70D-33F7-4DE7-8F40-044ED036A0C4}"/>
              </a:ext>
            </a:extLst>
          </p:cNvPr>
          <p:cNvSpPr txBox="1"/>
          <p:nvPr/>
        </p:nvSpPr>
        <p:spPr>
          <a:xfrm>
            <a:off x="3635896" y="3750416"/>
            <a:ext cx="1677492" cy="306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directly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Textfeld 33">
            <a:extLst>
              <a:ext uri="{FF2B5EF4-FFF2-40B4-BE49-F238E27FC236}">
                <a16:creationId xmlns:a16="http://schemas.microsoft.com/office/drawing/2014/main" id="{3A494F50-F034-4CAC-A407-A90FE0C484A1}"/>
              </a:ext>
            </a:extLst>
          </p:cNvPr>
          <p:cNvSpPr txBox="1"/>
          <p:nvPr/>
        </p:nvSpPr>
        <p:spPr>
          <a:xfrm>
            <a:off x="3513188" y="4319707"/>
            <a:ext cx="5112568" cy="393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for available challenges, role descriptions and T&amp;C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Grafik 5">
            <a:extLst>
              <a:ext uri="{FF2B5EF4-FFF2-40B4-BE49-F238E27FC236}">
                <a16:creationId xmlns:a16="http://schemas.microsoft.com/office/drawing/2014/main" id="{740ABF56-2898-44D3-94DE-6944C4A2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" y="2242597"/>
            <a:ext cx="3186587" cy="2383395"/>
          </a:xfrm>
          <a:prstGeom prst="rect">
            <a:avLst/>
          </a:prstGeom>
        </p:spPr>
      </p:pic>
      <p:pic>
        <p:nvPicPr>
          <p:cNvPr id="21" name="Grafik 13">
            <a:extLst>
              <a:ext uri="{FF2B5EF4-FFF2-40B4-BE49-F238E27FC236}">
                <a16:creationId xmlns:a16="http://schemas.microsoft.com/office/drawing/2014/main" id="{388F3149-1E84-44D9-9A92-82D39C96B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5669" r="34255" b="8417"/>
          <a:stretch/>
        </p:blipFill>
        <p:spPr>
          <a:xfrm>
            <a:off x="6322697" y="410659"/>
            <a:ext cx="2512055" cy="3714720"/>
          </a:xfrm>
          <a:prstGeom prst="rect">
            <a:avLst/>
          </a:prstGeom>
        </p:spPr>
      </p:pic>
      <p:sp>
        <p:nvSpPr>
          <p:cNvPr id="22" name="Textfeld 32">
            <a:extLst>
              <a:ext uri="{FF2B5EF4-FFF2-40B4-BE49-F238E27FC236}">
                <a16:creationId xmlns:a16="http://schemas.microsoft.com/office/drawing/2014/main" id="{A641FB1B-8E52-4F48-9B43-B9094223675A}"/>
              </a:ext>
            </a:extLst>
          </p:cNvPr>
          <p:cNvSpPr txBox="1"/>
          <p:nvPr/>
        </p:nvSpPr>
        <p:spPr>
          <a:xfrm>
            <a:off x="3513188" y="2091229"/>
            <a:ext cx="2192249" cy="408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(postdoc &amp; above)</a:t>
            </a:r>
          </a:p>
        </p:txBody>
      </p:sp>
      <p:sp>
        <p:nvSpPr>
          <p:cNvPr id="23" name="Textfeld 4">
            <a:extLst>
              <a:ext uri="{FF2B5EF4-FFF2-40B4-BE49-F238E27FC236}">
                <a16:creationId xmlns:a16="http://schemas.microsoft.com/office/drawing/2014/main" id="{31380ACD-A8FD-48FA-9055-E1CA5ED6282A}"/>
              </a:ext>
            </a:extLst>
          </p:cNvPr>
          <p:cNvSpPr txBox="1"/>
          <p:nvPr/>
        </p:nvSpPr>
        <p:spPr>
          <a:xfrm>
            <a:off x="2733622" y="935601"/>
            <a:ext cx="2651938" cy="344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 join the DSG as </a:t>
            </a:r>
          </a:p>
        </p:txBody>
      </p:sp>
    </p:spTree>
    <p:extLst>
      <p:ext uri="{BB962C8B-B14F-4D97-AF65-F5344CB8AC3E}">
        <p14:creationId xmlns:p14="http://schemas.microsoft.com/office/powerpoint/2010/main" val="29088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34" grpId="0"/>
      <p:bldP spid="30" grpId="0"/>
      <p:bldP spid="32" grpId="0"/>
      <p:bldP spid="35" grpId="0"/>
      <p:bldP spid="37" grpId="0"/>
      <p:bldP spid="38" grpId="0"/>
      <p:bldP spid="39" grpId="0"/>
      <p:bldP spid="40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8345A-5FBC-43B4-8F64-ADA19276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434749"/>
            <a:ext cx="8280000" cy="612000"/>
          </a:xfrm>
        </p:spPr>
        <p:txBody>
          <a:bodyPr/>
          <a:lstStyle/>
          <a:p>
            <a:r>
              <a:rPr lang="en-GB" b="1" dirty="0"/>
              <a:t>Claiming Expenses 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806C28-89AE-414F-B734-2DD2089E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" y="1705570"/>
            <a:ext cx="3511868" cy="2194918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3215C3-991E-4A16-8163-49A5BAB2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12" y="1500189"/>
            <a:ext cx="2188207" cy="29715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D6B878-D95C-4191-8BF2-0F1106D799C1}"/>
              </a:ext>
            </a:extLst>
          </p:cNvPr>
          <p:cNvSpPr txBox="1"/>
          <p:nvPr/>
        </p:nvSpPr>
        <p:spPr>
          <a:xfrm>
            <a:off x="6795096" y="2003596"/>
            <a:ext cx="2140904" cy="2157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/>
            <a:r>
              <a:rPr lang="en-GB" sz="3600" b="1" dirty="0">
                <a:solidFill>
                  <a:prstClr val="white"/>
                </a:solidFill>
                <a:latin typeface="Arial"/>
              </a:rPr>
              <a:t>+ All Receipts  </a:t>
            </a:r>
          </a:p>
        </p:txBody>
      </p:sp>
      <p:pic>
        <p:nvPicPr>
          <p:cNvPr id="20" name="Graphic 19" descr="Dollar">
            <a:extLst>
              <a:ext uri="{FF2B5EF4-FFF2-40B4-BE49-F238E27FC236}">
                <a16:creationId xmlns:a16="http://schemas.microsoft.com/office/drawing/2014/main" id="{72107187-6515-40BA-8871-9581B964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99" y="276102"/>
            <a:ext cx="685800" cy="685800"/>
          </a:xfrm>
          <a:prstGeom prst="rect">
            <a:avLst/>
          </a:prstGeom>
        </p:spPr>
      </p:pic>
      <p:pic>
        <p:nvPicPr>
          <p:cNvPr id="22" name="Graphic 21" descr="Dollar">
            <a:extLst>
              <a:ext uri="{FF2B5EF4-FFF2-40B4-BE49-F238E27FC236}">
                <a16:creationId xmlns:a16="http://schemas.microsoft.com/office/drawing/2014/main" id="{B24F3987-5B35-4657-A03D-8085DD61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98" y="276102"/>
            <a:ext cx="685800" cy="685800"/>
          </a:xfrm>
          <a:prstGeom prst="rect">
            <a:avLst/>
          </a:prstGeom>
        </p:spPr>
      </p:pic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82563C8A-A9F4-472A-96E6-880A3F02B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218" y="445795"/>
            <a:ext cx="685800" cy="685800"/>
          </a:xfrm>
          <a:prstGeom prst="rect">
            <a:avLst/>
          </a:prstGeom>
        </p:spPr>
      </p:pic>
      <p:pic>
        <p:nvPicPr>
          <p:cNvPr id="24" name="Graphic 23" descr="Dollar">
            <a:extLst>
              <a:ext uri="{FF2B5EF4-FFF2-40B4-BE49-F238E27FC236}">
                <a16:creationId xmlns:a16="http://schemas.microsoft.com/office/drawing/2014/main" id="{49B501D1-CEFA-48BC-A884-E4AFCBD7B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10" y="257492"/>
            <a:ext cx="685800" cy="685800"/>
          </a:xfrm>
          <a:prstGeom prst="rect">
            <a:avLst/>
          </a:prstGeom>
        </p:spPr>
      </p:pic>
      <p:pic>
        <p:nvPicPr>
          <p:cNvPr id="25" name="Graphic 24" descr="Dollar">
            <a:extLst>
              <a:ext uri="{FF2B5EF4-FFF2-40B4-BE49-F238E27FC236}">
                <a16:creationId xmlns:a16="http://schemas.microsoft.com/office/drawing/2014/main" id="{142AF32D-F555-4811-8168-E5A44471D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970" y="541688"/>
            <a:ext cx="685800" cy="685800"/>
          </a:xfrm>
          <a:prstGeom prst="rect">
            <a:avLst/>
          </a:prstGeom>
        </p:spPr>
      </p:pic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0360DF07-80F4-4AB1-9E38-504E595CA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5274" y="202778"/>
            <a:ext cx="685800" cy="6858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7DC360-CCF1-459E-9AB3-B848B7FB2B23}"/>
              </a:ext>
            </a:extLst>
          </p:cNvPr>
          <p:cNvCxnSpPr>
            <a:cxnSpLocks/>
          </p:cNvCxnSpPr>
          <p:nvPr/>
        </p:nvCxnSpPr>
        <p:spPr>
          <a:xfrm>
            <a:off x="610791" y="1057795"/>
            <a:ext cx="467558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Dollar">
            <a:extLst>
              <a:ext uri="{FF2B5EF4-FFF2-40B4-BE49-F238E27FC236}">
                <a16:creationId xmlns:a16="http://schemas.microsoft.com/office/drawing/2014/main" id="{CAFD58EC-A743-496D-BB60-43B3725D7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111" y="54168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8345A-5FBC-43B4-8F64-ADA19276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434749"/>
            <a:ext cx="8280000" cy="612000"/>
          </a:xfrm>
        </p:spPr>
        <p:txBody>
          <a:bodyPr/>
          <a:lstStyle/>
          <a:p>
            <a:r>
              <a:rPr lang="en-GB" b="1" dirty="0"/>
              <a:t>Expenses </a:t>
            </a:r>
          </a:p>
        </p:txBody>
      </p:sp>
      <p:pic>
        <p:nvPicPr>
          <p:cNvPr id="20" name="Graphic 19" descr="Dollar">
            <a:extLst>
              <a:ext uri="{FF2B5EF4-FFF2-40B4-BE49-F238E27FC236}">
                <a16:creationId xmlns:a16="http://schemas.microsoft.com/office/drawing/2014/main" id="{72107187-6515-40BA-8871-9581B9643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499" y="276102"/>
            <a:ext cx="685800" cy="685800"/>
          </a:xfrm>
          <a:prstGeom prst="rect">
            <a:avLst/>
          </a:prstGeom>
        </p:spPr>
      </p:pic>
      <p:pic>
        <p:nvPicPr>
          <p:cNvPr id="22" name="Graphic 21" descr="Dollar">
            <a:extLst>
              <a:ext uri="{FF2B5EF4-FFF2-40B4-BE49-F238E27FC236}">
                <a16:creationId xmlns:a16="http://schemas.microsoft.com/office/drawing/2014/main" id="{B24F3987-5B35-4657-A03D-8085DD61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98" y="276102"/>
            <a:ext cx="685800" cy="685800"/>
          </a:xfrm>
          <a:prstGeom prst="rect">
            <a:avLst/>
          </a:prstGeom>
        </p:spPr>
      </p:pic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82563C8A-A9F4-472A-96E6-880A3F02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218" y="445795"/>
            <a:ext cx="685800" cy="685800"/>
          </a:xfrm>
          <a:prstGeom prst="rect">
            <a:avLst/>
          </a:prstGeom>
        </p:spPr>
      </p:pic>
      <p:pic>
        <p:nvPicPr>
          <p:cNvPr id="24" name="Graphic 23" descr="Dollar">
            <a:extLst>
              <a:ext uri="{FF2B5EF4-FFF2-40B4-BE49-F238E27FC236}">
                <a16:creationId xmlns:a16="http://schemas.microsoft.com/office/drawing/2014/main" id="{49B501D1-CEFA-48BC-A884-E4AFCBD7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1010" y="257492"/>
            <a:ext cx="685800" cy="685800"/>
          </a:xfrm>
          <a:prstGeom prst="rect">
            <a:avLst/>
          </a:prstGeom>
        </p:spPr>
      </p:pic>
      <p:pic>
        <p:nvPicPr>
          <p:cNvPr id="25" name="Graphic 24" descr="Dollar">
            <a:extLst>
              <a:ext uri="{FF2B5EF4-FFF2-40B4-BE49-F238E27FC236}">
                <a16:creationId xmlns:a16="http://schemas.microsoft.com/office/drawing/2014/main" id="{142AF32D-F555-4811-8168-E5A44471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8970" y="541688"/>
            <a:ext cx="685800" cy="685800"/>
          </a:xfrm>
          <a:prstGeom prst="rect">
            <a:avLst/>
          </a:prstGeom>
        </p:spPr>
      </p:pic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0360DF07-80F4-4AB1-9E38-504E595CA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274" y="202778"/>
            <a:ext cx="685800" cy="6858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7DC360-CCF1-459E-9AB3-B848B7FB2B23}"/>
              </a:ext>
            </a:extLst>
          </p:cNvPr>
          <p:cNvCxnSpPr>
            <a:cxnSpLocks/>
          </p:cNvCxnSpPr>
          <p:nvPr/>
        </p:nvCxnSpPr>
        <p:spPr>
          <a:xfrm>
            <a:off x="610791" y="1057795"/>
            <a:ext cx="467558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Dollar">
            <a:extLst>
              <a:ext uri="{FF2B5EF4-FFF2-40B4-BE49-F238E27FC236}">
                <a16:creationId xmlns:a16="http://schemas.microsoft.com/office/drawing/2014/main" id="{CAFD58EC-A743-496D-BB60-43B3725D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111" y="541688"/>
            <a:ext cx="685800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9B0F8-58F4-4509-BFD6-53EEC92BA7F2}"/>
              </a:ext>
            </a:extLst>
          </p:cNvPr>
          <p:cNvSpPr txBox="1"/>
          <p:nvPr/>
        </p:nvSpPr>
        <p:spPr>
          <a:xfrm>
            <a:off x="992522" y="1325348"/>
            <a:ext cx="7471489" cy="2157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/>
            <a:r>
              <a:rPr lang="en-GB" sz="3600" b="1" dirty="0">
                <a:solidFill>
                  <a:prstClr val="white"/>
                </a:solidFill>
                <a:latin typeface="Arial"/>
              </a:rPr>
              <a:t>To claim expenses for travelling to the social please put ‘Social Travel’ on your expenses 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690F0-023E-4805-9901-CC812DEE0A61}"/>
              </a:ext>
            </a:extLst>
          </p:cNvPr>
          <p:cNvSpPr txBox="1"/>
          <p:nvPr/>
        </p:nvSpPr>
        <p:spPr>
          <a:xfrm>
            <a:off x="1550630" y="3580621"/>
            <a:ext cx="7471489" cy="2157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685800"/>
            <a:r>
              <a:rPr lang="en-GB" sz="3600" b="1" dirty="0">
                <a:solidFill>
                  <a:prstClr val="white"/>
                </a:solidFill>
                <a:latin typeface="Arial"/>
              </a:rPr>
              <a:t>WE KNOW WHO WALKED ;)</a:t>
            </a:r>
          </a:p>
        </p:txBody>
      </p:sp>
    </p:spTree>
    <p:extLst>
      <p:ext uri="{BB962C8B-B14F-4D97-AF65-F5344CB8AC3E}">
        <p14:creationId xmlns:p14="http://schemas.microsoft.com/office/powerpoint/2010/main" val="253538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theme/theme1.xml><?xml version="1.0" encoding="utf-8"?>
<a:theme xmlns:a="http://schemas.openxmlformats.org/drawingml/2006/main" name="1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2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3.xml><?xml version="1.0" encoding="utf-8"?>
<a:theme xmlns:a="http://schemas.openxmlformats.org/drawingml/2006/main" name="3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[Read-Only]" id="{C6903D3B-E20B-4854-93B9-F5A9CF5CBAE7}" vid="{2CAEDC97-BFB7-4B44-ADE4-7AC9EA663132}"/>
    </a:ext>
  </a:extLst>
</a:theme>
</file>

<file path=ppt/theme/theme6.xml><?xml version="1.0" encoding="utf-8"?>
<a:theme xmlns:a="http://schemas.openxmlformats.org/drawingml/2006/main" name="5_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422097E5C8A46838E12873F7135F7" ma:contentTypeVersion="12" ma:contentTypeDescription="Create a new document." ma:contentTypeScope="" ma:versionID="11e26ce4bd8a0bb1431242f73f2c2732">
  <xsd:schema xmlns:xsd="http://www.w3.org/2001/XMLSchema" xmlns:xs="http://www.w3.org/2001/XMLSchema" xmlns:p="http://schemas.microsoft.com/office/2006/metadata/properties" xmlns:ns2="d0b2176c-cfff-4ff7-b73e-1740997e3bd5" xmlns:ns3="642cbefa-35cc-43a8-90fb-55dcfdbf3bbf" targetNamespace="http://schemas.microsoft.com/office/2006/metadata/properties" ma:root="true" ma:fieldsID="5f63b32e5031489cf7ab6c165f13f88c" ns2:_="" ns3:_="">
    <xsd:import namespace="d0b2176c-cfff-4ff7-b73e-1740997e3bd5"/>
    <xsd:import namespace="642cbefa-35cc-43a8-90fb-55dcfdbf3b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2176c-cfff-4ff7-b73e-1740997e3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cbefa-35cc-43a8-90fb-55dcfdbf3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AB14C9-BDAA-4F0C-B832-960DB0D924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F6758-2947-484D-BD58-779862C050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5FCD4C-AB57-4823-BBA3-E6C1299D7488}"/>
</file>

<file path=docProps/app.xml><?xml version="1.0" encoding="utf-8"?>
<Properties xmlns="http://schemas.openxmlformats.org/officeDocument/2006/extended-properties" xmlns:vt="http://schemas.openxmlformats.org/officeDocument/2006/docPropsVTypes">
  <TotalTime>6786</TotalTime>
  <Words>660</Words>
  <Application>Microsoft Office PowerPoint</Application>
  <PresentationFormat>On-screen Show (16:9)</PresentationFormat>
  <Paragraphs>112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1_Office Theme</vt:lpstr>
      <vt:lpstr>2_Office Theme</vt:lpstr>
      <vt:lpstr>3_Office Theme</vt:lpstr>
      <vt:lpstr>Office Theme</vt:lpstr>
      <vt:lpstr>4_Office Theme</vt:lpstr>
      <vt:lpstr>5_Office Theme</vt:lpstr>
      <vt:lpstr>The Alan Turing Institute  Data Study Group 8   December 2019 </vt:lpstr>
      <vt:lpstr>Thank you  Participants!! </vt:lpstr>
      <vt:lpstr>PowerPoint Presentation</vt:lpstr>
      <vt:lpstr>DSG – Post- Event Questionnaire </vt:lpstr>
      <vt:lpstr>DSG – next steps: reports</vt:lpstr>
      <vt:lpstr>DSG – next steps: follow-on projects</vt:lpstr>
      <vt:lpstr>Next Turing DSG: April 20-24 </vt:lpstr>
      <vt:lpstr>Claiming Expenses </vt:lpstr>
      <vt:lpstr>Expenses </vt:lpstr>
      <vt:lpstr>A huge thank you to your Facilitators  </vt:lpstr>
      <vt:lpstr>And a huge thank you to your challenge PIs!  </vt:lpstr>
      <vt:lpstr>20th – 24th   April  2020 </vt:lpstr>
      <vt:lpstr>Thanks for your participation, see you soon!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Daisy Parry</cp:lastModifiedBy>
  <cp:revision>74</cp:revision>
  <dcterms:created xsi:type="dcterms:W3CDTF">2019-05-01T07:06:52Z</dcterms:created>
  <dcterms:modified xsi:type="dcterms:W3CDTF">2019-12-13T09:06:19Z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0x0101006DE422097E5C8A46838E12873F7135F7</vt:lpwstr>
  </property>
</Properties>
</file>